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69" r:id="rId3"/>
    <p:sldId id="349" r:id="rId5"/>
    <p:sldId id="262" r:id="rId6"/>
    <p:sldId id="265" r:id="rId7"/>
    <p:sldId id="272" r:id="rId8"/>
    <p:sldId id="273" r:id="rId9"/>
    <p:sldId id="274" r:id="rId10"/>
    <p:sldId id="275" r:id="rId11"/>
    <p:sldId id="289" r:id="rId12"/>
    <p:sldId id="328" r:id="rId13"/>
    <p:sldId id="266" r:id="rId14"/>
    <p:sldId id="291" r:id="rId15"/>
    <p:sldId id="290" r:id="rId16"/>
    <p:sldId id="282" r:id="rId17"/>
    <p:sldId id="276" r:id="rId18"/>
    <p:sldId id="277" r:id="rId19"/>
    <p:sldId id="287" r:id="rId20"/>
    <p:sldId id="318" r:id="rId21"/>
    <p:sldId id="284" r:id="rId22"/>
    <p:sldId id="317" r:id="rId23"/>
    <p:sldId id="315" r:id="rId24"/>
    <p:sldId id="285" r:id="rId25"/>
    <p:sldId id="286" r:id="rId26"/>
    <p:sldId id="267" r:id="rId27"/>
    <p:sldId id="292" r:id="rId28"/>
    <p:sldId id="288" r:id="rId29"/>
    <p:sldId id="268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D30"/>
    <a:srgbClr val="FF872E"/>
    <a:srgbClr val="F3BF00"/>
    <a:srgbClr val="D5D5D5"/>
    <a:srgbClr val="61D6FF"/>
    <a:srgbClr val="25C6FF"/>
    <a:srgbClr val="FFC409"/>
    <a:srgbClr val="FFDF79"/>
    <a:srgbClr val="FFD347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4"/>
    <p:restoredTop sz="91867" autoAdjust="0"/>
  </p:normalViewPr>
  <p:slideViewPr>
    <p:cSldViewPr snapToGrid="0" snapToObjects="1">
      <p:cViewPr varScale="1">
        <p:scale>
          <a:sx n="67" d="100"/>
          <a:sy n="67" d="100"/>
        </p:scale>
        <p:origin x="858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#1">
  <dgm:title val=""/>
  <dgm:desc val=""/>
  <dgm:catLst>
    <dgm:cat type="accent1" pri="11500"/>
  </dgm:catLst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#1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D6188C-E1B2-4137-A6CF-D053B0489017}" type="doc">
      <dgm:prSet loTypeId="urn:microsoft.com/office/officeart/2005/8/layout/radial3" loCatId="relationship" qsTypeId="urn:microsoft.com/office/officeart/2005/8/quickstyle/simple1#1" qsCatId="simple" csTypeId="urn:microsoft.com/office/officeart/2005/8/colors/accent1_5#1" csCatId="accent1" phldr="1"/>
      <dgm:spPr/>
      <dgm:t>
        <a:bodyPr/>
        <a:lstStyle/>
        <a:p>
          <a:endParaRPr lang="zh-CN" altLang="en-US"/>
        </a:p>
      </dgm:t>
    </dgm:pt>
    <dgm:pt modelId="{D374F014-189A-41AB-91A9-E485BC94E8AD}">
      <dgm:prSet phldrT="[文本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/>
            <a:t>技术负责人</a:t>
          </a:r>
        </a:p>
      </dgm:t>
    </dgm:pt>
    <dgm:pt modelId="{CA4248BD-28C2-44AE-89DD-EA5D35D7C32D}" cxnId="{0FE5384A-5DBD-455A-90CC-2BCC4C7194D7}" type="parTrans">
      <dgm:prSet/>
      <dgm:spPr/>
      <dgm:t>
        <a:bodyPr/>
        <a:lstStyle/>
        <a:p>
          <a:endParaRPr lang="zh-CN" altLang="en-US"/>
        </a:p>
      </dgm:t>
    </dgm:pt>
    <dgm:pt modelId="{7C4B3588-D28F-43A0-8FF3-DC69D6235B8E}" cxnId="{0FE5384A-5DBD-455A-90CC-2BCC4C7194D7}" type="sibTrans">
      <dgm:prSet/>
      <dgm:spPr/>
      <dgm:t>
        <a:bodyPr/>
        <a:lstStyle/>
        <a:p>
          <a:endParaRPr lang="zh-CN" altLang="en-US"/>
        </a:p>
      </dgm:t>
    </dgm:pt>
    <dgm:pt modelId="{3340FF78-BAE5-4AB2-9577-DA1FA6BA4D67}">
      <dgm:prSet phldrT="[文本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sz="2400" dirty="0">
              <a:latin typeface="微软雅黑" panose="020B0503020204020204" charset="-122"/>
              <a:ea typeface="微软雅黑" panose="020B0503020204020204" charset="-122"/>
            </a:rPr>
            <a:t>专业能力</a:t>
          </a:r>
        </a:p>
      </dgm:t>
    </dgm:pt>
    <dgm:pt modelId="{5288D671-CF2C-46F0-80EE-C3568C761E1A}" cxnId="{4F01D696-E98B-46D9-8EBB-DABF99E66D74}" type="parTrans">
      <dgm:prSet/>
      <dgm:spPr/>
      <dgm:t>
        <a:bodyPr/>
        <a:lstStyle/>
        <a:p>
          <a:endParaRPr lang="zh-CN" altLang="en-US"/>
        </a:p>
      </dgm:t>
    </dgm:pt>
    <dgm:pt modelId="{135D9E4D-FD3E-4B4B-9F45-94E641EEE248}" cxnId="{4F01D696-E98B-46D9-8EBB-DABF99E66D74}" type="sibTrans">
      <dgm:prSet/>
      <dgm:spPr/>
      <dgm:t>
        <a:bodyPr/>
        <a:lstStyle/>
        <a:p>
          <a:endParaRPr lang="zh-CN" altLang="en-US"/>
        </a:p>
      </dgm:t>
    </dgm:pt>
    <dgm:pt modelId="{87A3EDE2-CDC2-4E8C-8AFD-0ECB128461CC}">
      <dgm:prSet phldrT="[文本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>规划调度</a:t>
          </a:r>
        </a:p>
      </dgm:t>
    </dgm:pt>
    <dgm:pt modelId="{A4C96B30-334E-43A6-92A2-6D288B60CDCC}" cxnId="{4E7E2BD3-84A0-4056-AC0C-9A0FD01A6F23}" type="parTrans">
      <dgm:prSet/>
      <dgm:spPr/>
      <dgm:t>
        <a:bodyPr/>
        <a:lstStyle/>
        <a:p>
          <a:endParaRPr lang="zh-CN" altLang="en-US"/>
        </a:p>
      </dgm:t>
    </dgm:pt>
    <dgm:pt modelId="{24B48152-ACE6-4B67-9F7A-5C76DE18CC76}" cxnId="{4E7E2BD3-84A0-4056-AC0C-9A0FD01A6F23}" type="sibTrans">
      <dgm:prSet/>
      <dgm:spPr/>
      <dgm:t>
        <a:bodyPr/>
        <a:lstStyle/>
        <a:p>
          <a:endParaRPr lang="zh-CN" altLang="en-US"/>
        </a:p>
      </dgm:t>
    </dgm:pt>
    <dgm:pt modelId="{3DC13666-B1C6-4D88-AFD1-08903E0021E8}">
      <dgm:prSet phldrT="[文本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>团队管理</a:t>
          </a:r>
        </a:p>
      </dgm:t>
    </dgm:pt>
    <dgm:pt modelId="{CFAAFEC6-DCB9-45D5-AE11-4A5F39314F8C}" cxnId="{3F7925A6-2363-4BCC-B797-532FD287D213}" type="parTrans">
      <dgm:prSet/>
      <dgm:spPr/>
      <dgm:t>
        <a:bodyPr/>
        <a:lstStyle/>
        <a:p>
          <a:endParaRPr lang="zh-CN" altLang="en-US"/>
        </a:p>
      </dgm:t>
    </dgm:pt>
    <dgm:pt modelId="{D5BCD541-E6CF-496D-919A-6DA824FC06B3}" cxnId="{3F7925A6-2363-4BCC-B797-532FD287D213}" type="sibTrans">
      <dgm:prSet/>
      <dgm:spPr/>
      <dgm:t>
        <a:bodyPr/>
        <a:lstStyle/>
        <a:p>
          <a:endParaRPr lang="zh-CN" altLang="en-US"/>
        </a:p>
      </dgm:t>
    </dgm:pt>
    <dgm:pt modelId="{2D3FEBBA-DA4D-4BE7-8F36-C38CBD6AEF00}">
      <dgm:prSet phldrT="[文本]"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sz="2400" dirty="0">
              <a:latin typeface="微软雅黑" panose="020B0503020204020204" charset="-122"/>
              <a:ea typeface="微软雅黑" panose="020B0503020204020204" charset="-122"/>
              <a:sym typeface="+mn-ea"/>
            </a:rPr>
            <a:t>业务洞察</a:t>
          </a:r>
          <a:endParaRPr lang="zh-CN" altLang="en-US" sz="2400" dirty="0">
            <a:latin typeface="微软雅黑" panose="020B0503020204020204" charset="-122"/>
            <a:ea typeface="微软雅黑" panose="020B0503020204020204" charset="-122"/>
          </a:endParaRPr>
        </a:p>
      </dgm:t>
    </dgm:pt>
    <dgm:pt modelId="{DABD333D-9B49-4EAB-8F1D-61935288F97E}" cxnId="{BBEE1104-0E9E-49CD-8CBC-4A5AB14C5288}" type="sibTrans">
      <dgm:prSet/>
      <dgm:spPr/>
      <dgm:t>
        <a:bodyPr/>
        <a:lstStyle/>
        <a:p>
          <a:endParaRPr lang="zh-CN" altLang="en-US"/>
        </a:p>
      </dgm:t>
    </dgm:pt>
    <dgm:pt modelId="{8576F1F6-B965-4CD4-A32A-500780CB6366}" cxnId="{BBEE1104-0E9E-49CD-8CBC-4A5AB14C5288}" type="parTrans">
      <dgm:prSet/>
      <dgm:spPr/>
      <dgm:t>
        <a:bodyPr/>
        <a:lstStyle/>
        <a:p>
          <a:endParaRPr lang="zh-CN" altLang="en-US"/>
        </a:p>
      </dgm:t>
    </dgm:pt>
    <dgm:pt modelId="{357544A4-B53C-42FC-80AF-7A2970DDF31B}">
      <dgm:prSet phldr="0" custT="1"/>
      <dgm:spPr/>
      <dgm:t>
        <a:bodyPr vert="horz" wrap="square"/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rPr>
            <a:t>项目管理</a:t>
          </a:r>
          <a:endParaRPr lang="en-US" altLang="zh-CN" sz="2400" kern="1200" dirty="0">
            <a:solidFill>
              <a:prstClr val="black"/>
            </a:solidFill>
            <a:latin typeface="微软雅黑" panose="020B0503020204020204" charset="-122"/>
            <a:ea typeface="微软雅黑" panose="020B0503020204020204" charset="-122"/>
            <a:cs typeface="+mn-cs"/>
            <a:sym typeface="+mn-ea"/>
          </a:endParaRPr>
        </a:p>
      </dgm:t>
    </dgm:pt>
    <dgm:pt modelId="{A810752C-F85A-4994-A0E2-9DE7E21DCF5F}" cxnId="{1BA67715-80F8-4760-9676-ED9D5ABD25E9}" type="sibTrans">
      <dgm:prSet/>
      <dgm:spPr/>
      <dgm:t>
        <a:bodyPr/>
        <a:lstStyle/>
        <a:p>
          <a:endParaRPr lang="zh-CN" altLang="en-US"/>
        </a:p>
      </dgm:t>
    </dgm:pt>
    <dgm:pt modelId="{1558EE56-365F-445C-BE28-C59FAD3B12E7}" cxnId="{1BA67715-80F8-4760-9676-ED9D5ABD25E9}" type="parTrans">
      <dgm:prSet/>
      <dgm:spPr/>
      <dgm:t>
        <a:bodyPr/>
        <a:lstStyle/>
        <a:p>
          <a:endParaRPr lang="zh-CN" altLang="en-US"/>
        </a:p>
      </dgm:t>
    </dgm:pt>
    <dgm:pt modelId="{857E696A-5E3D-4498-BC52-7AEC05C4E6F0}" type="pres">
      <dgm:prSet presAssocID="{08D6188C-E1B2-4137-A6CF-D053B0489017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9B67FCB-4C3B-4654-81F0-3A98D2DD4D55}" type="pres">
      <dgm:prSet presAssocID="{08D6188C-E1B2-4137-A6CF-D053B0489017}" presName="radial" presStyleCnt="0">
        <dgm:presLayoutVars>
          <dgm:animLvl val="ctr"/>
        </dgm:presLayoutVars>
      </dgm:prSet>
      <dgm:spPr/>
    </dgm:pt>
    <dgm:pt modelId="{B085EB73-6392-4765-9102-B163C222E87B}" type="pres">
      <dgm:prSet presAssocID="{D374F014-189A-41AB-91A9-E485BC94E8AD}" presName="centerShape" presStyleLbl="vennNode1" presStyleIdx="0" presStyleCnt="6"/>
      <dgm:spPr/>
      <dgm:t>
        <a:bodyPr/>
        <a:lstStyle/>
        <a:p>
          <a:endParaRPr lang="zh-CN" altLang="en-US"/>
        </a:p>
      </dgm:t>
    </dgm:pt>
    <dgm:pt modelId="{CFEB999B-FCB5-4A1E-9FCF-217EFE3095CC}" type="pres">
      <dgm:prSet presAssocID="{3340FF78-BAE5-4AB2-9577-DA1FA6BA4D67}" presName="node" presStyleLbl="venn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0288A90-BB24-4EA6-8F9F-276B2505167F}" type="pres">
      <dgm:prSet presAssocID="{87A3EDE2-CDC2-4E8C-8AFD-0ECB128461CC}" presName="node" presStyleLbl="venn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F842B06-FB57-4AFA-921E-2EA56BF9CD6B}" type="pres">
      <dgm:prSet presAssocID="{357544A4-B53C-42FC-80AF-7A2970DDF31B}" presName="node" presStyleLbl="vennNode1" presStyleIdx="3" presStyleCnt="6" custRadScaleRad="98388" custRadScaleInc="-84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C15334-587C-423B-AFF1-3EE64FA75145}" type="pres">
      <dgm:prSet presAssocID="{2D3FEBBA-DA4D-4BE7-8F36-C38CBD6AEF00}" presName="node" presStyleLbl="venn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44EB338-71FA-419C-9777-8D2B839A1974}" type="pres">
      <dgm:prSet presAssocID="{3DC13666-B1C6-4D88-AFD1-08903E0021E8}" presName="node" presStyleLbl="venn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3E09C80-704E-4BAB-B1AF-6BFB059EC272}" type="presOf" srcId="{3340FF78-BAE5-4AB2-9577-DA1FA6BA4D67}" destId="{CFEB999B-FCB5-4A1E-9FCF-217EFE3095CC}" srcOrd="0" destOrd="0" presId="urn:microsoft.com/office/officeart/2005/8/layout/radial3"/>
    <dgm:cxn modelId="{4E7E2BD3-84A0-4056-AC0C-9A0FD01A6F23}" srcId="{D374F014-189A-41AB-91A9-E485BC94E8AD}" destId="{87A3EDE2-CDC2-4E8C-8AFD-0ECB128461CC}" srcOrd="1" destOrd="0" parTransId="{A4C96B30-334E-43A6-92A2-6D288B60CDCC}" sibTransId="{24B48152-ACE6-4B67-9F7A-5C76DE18CC76}"/>
    <dgm:cxn modelId="{1878B77E-5C2C-4EA6-AA12-EA2A5C4566B8}" type="presOf" srcId="{3DC13666-B1C6-4D88-AFD1-08903E0021E8}" destId="{344EB338-71FA-419C-9777-8D2B839A1974}" srcOrd="0" destOrd="0" presId="urn:microsoft.com/office/officeart/2005/8/layout/radial3"/>
    <dgm:cxn modelId="{FCCCB4ED-9EC9-48F4-B0A6-D29125F0127A}" type="presOf" srcId="{2D3FEBBA-DA4D-4BE7-8F36-C38CBD6AEF00}" destId="{21C15334-587C-423B-AFF1-3EE64FA75145}" srcOrd="0" destOrd="0" presId="urn:microsoft.com/office/officeart/2005/8/layout/radial3"/>
    <dgm:cxn modelId="{1F8648A9-3924-4191-8D29-3825CE51EE2A}" type="presOf" srcId="{D374F014-189A-41AB-91A9-E485BC94E8AD}" destId="{B085EB73-6392-4765-9102-B163C222E87B}" srcOrd="0" destOrd="0" presId="urn:microsoft.com/office/officeart/2005/8/layout/radial3"/>
    <dgm:cxn modelId="{8A0EE15F-3640-4F29-AF50-7DF6AB0FA69D}" type="presOf" srcId="{08D6188C-E1B2-4137-A6CF-D053B0489017}" destId="{857E696A-5E3D-4498-BC52-7AEC05C4E6F0}" srcOrd="0" destOrd="0" presId="urn:microsoft.com/office/officeart/2005/8/layout/radial3"/>
    <dgm:cxn modelId="{9A7A9647-1EA1-4D6C-B0A7-532DAE434395}" type="presOf" srcId="{357544A4-B53C-42FC-80AF-7A2970DDF31B}" destId="{8F842B06-FB57-4AFA-921E-2EA56BF9CD6B}" srcOrd="0" destOrd="0" presId="urn:microsoft.com/office/officeart/2005/8/layout/radial3"/>
    <dgm:cxn modelId="{1BA67715-80F8-4760-9676-ED9D5ABD25E9}" srcId="{D374F014-189A-41AB-91A9-E485BC94E8AD}" destId="{357544A4-B53C-42FC-80AF-7A2970DDF31B}" srcOrd="2" destOrd="0" parTransId="{1558EE56-365F-445C-BE28-C59FAD3B12E7}" sibTransId="{A810752C-F85A-4994-A0E2-9DE7E21DCF5F}"/>
    <dgm:cxn modelId="{0FE5384A-5DBD-455A-90CC-2BCC4C7194D7}" srcId="{08D6188C-E1B2-4137-A6CF-D053B0489017}" destId="{D374F014-189A-41AB-91A9-E485BC94E8AD}" srcOrd="0" destOrd="0" parTransId="{CA4248BD-28C2-44AE-89DD-EA5D35D7C32D}" sibTransId="{7C4B3588-D28F-43A0-8FF3-DC69D6235B8E}"/>
    <dgm:cxn modelId="{BBEE1104-0E9E-49CD-8CBC-4A5AB14C5288}" srcId="{D374F014-189A-41AB-91A9-E485BC94E8AD}" destId="{2D3FEBBA-DA4D-4BE7-8F36-C38CBD6AEF00}" srcOrd="3" destOrd="0" parTransId="{8576F1F6-B965-4CD4-A32A-500780CB6366}" sibTransId="{DABD333D-9B49-4EAB-8F1D-61935288F97E}"/>
    <dgm:cxn modelId="{3F7925A6-2363-4BCC-B797-532FD287D213}" srcId="{D374F014-189A-41AB-91A9-E485BC94E8AD}" destId="{3DC13666-B1C6-4D88-AFD1-08903E0021E8}" srcOrd="4" destOrd="0" parTransId="{CFAAFEC6-DCB9-45D5-AE11-4A5F39314F8C}" sibTransId="{D5BCD541-E6CF-496D-919A-6DA824FC06B3}"/>
    <dgm:cxn modelId="{4F01D696-E98B-46D9-8EBB-DABF99E66D74}" srcId="{D374F014-189A-41AB-91A9-E485BC94E8AD}" destId="{3340FF78-BAE5-4AB2-9577-DA1FA6BA4D67}" srcOrd="0" destOrd="0" parTransId="{5288D671-CF2C-46F0-80EE-C3568C761E1A}" sibTransId="{135D9E4D-FD3E-4B4B-9F45-94E641EEE248}"/>
    <dgm:cxn modelId="{97732F17-D268-4C45-B339-DD5A74E158E4}" type="presOf" srcId="{87A3EDE2-CDC2-4E8C-8AFD-0ECB128461CC}" destId="{E0288A90-BB24-4EA6-8F9F-276B2505167F}" srcOrd="0" destOrd="0" presId="urn:microsoft.com/office/officeart/2005/8/layout/radial3"/>
    <dgm:cxn modelId="{BE838842-8923-4AD7-9BA8-ADF748D530A7}" type="presParOf" srcId="{857E696A-5E3D-4498-BC52-7AEC05C4E6F0}" destId="{29B67FCB-4C3B-4654-81F0-3A98D2DD4D55}" srcOrd="0" destOrd="0" presId="urn:microsoft.com/office/officeart/2005/8/layout/radial3"/>
    <dgm:cxn modelId="{89E9576A-B6FF-4D08-91D2-86DDCE2B822A}" type="presParOf" srcId="{29B67FCB-4C3B-4654-81F0-3A98D2DD4D55}" destId="{B085EB73-6392-4765-9102-B163C222E87B}" srcOrd="0" destOrd="0" presId="urn:microsoft.com/office/officeart/2005/8/layout/radial3"/>
    <dgm:cxn modelId="{18BECBE2-7EFE-4353-96F5-3535BDC5AC2F}" type="presParOf" srcId="{29B67FCB-4C3B-4654-81F0-3A98D2DD4D55}" destId="{CFEB999B-FCB5-4A1E-9FCF-217EFE3095CC}" srcOrd="1" destOrd="0" presId="urn:microsoft.com/office/officeart/2005/8/layout/radial3"/>
    <dgm:cxn modelId="{9D19ED8C-25AE-4FB9-817A-B8ACF18FF9BC}" type="presParOf" srcId="{29B67FCB-4C3B-4654-81F0-3A98D2DD4D55}" destId="{E0288A90-BB24-4EA6-8F9F-276B2505167F}" srcOrd="2" destOrd="0" presId="urn:microsoft.com/office/officeart/2005/8/layout/radial3"/>
    <dgm:cxn modelId="{DA5B5FA1-A411-4B86-967A-E6E01908CA38}" type="presParOf" srcId="{29B67FCB-4C3B-4654-81F0-3A98D2DD4D55}" destId="{8F842B06-FB57-4AFA-921E-2EA56BF9CD6B}" srcOrd="3" destOrd="0" presId="urn:microsoft.com/office/officeart/2005/8/layout/radial3"/>
    <dgm:cxn modelId="{D6144CE0-BBBA-468E-9B2E-E7338DFD86B2}" type="presParOf" srcId="{29B67FCB-4C3B-4654-81F0-3A98D2DD4D55}" destId="{21C15334-587C-423B-AFF1-3EE64FA75145}" srcOrd="4" destOrd="0" presId="urn:microsoft.com/office/officeart/2005/8/layout/radial3"/>
    <dgm:cxn modelId="{FBB37923-EB0F-4CA4-8EE0-F038CBE3CE5C}" type="presParOf" srcId="{29B67FCB-4C3B-4654-81F0-3A98D2DD4D55}" destId="{344EB338-71FA-419C-9777-8D2B839A1974}" srcOrd="5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D6188C-E1B2-4137-A6CF-D053B0489017}" type="doc">
      <dgm:prSet loTypeId="urn:microsoft.com/office/officeart/2005/8/layout/radial3" loCatId="relationship" qsTypeId="urn:microsoft.com/office/officeart/2005/8/quickstyle/simple4#1" qsCatId="simple" csTypeId="urn:microsoft.com/office/officeart/2005/8/colors/colorful1#1" csCatId="accent1" phldr="1"/>
      <dgm:spPr/>
      <dgm:t>
        <a:bodyPr/>
        <a:lstStyle/>
        <a:p>
          <a:endParaRPr lang="zh-CN" altLang="en-US"/>
        </a:p>
      </dgm:t>
    </dgm:pt>
    <dgm:pt modelId="{D374F014-189A-41AB-91A9-E485BC94E8AD}">
      <dgm:prSet phldrT="[文本]" phldr="0" custT="1"/>
      <dgm:spPr>
        <a:solidFill>
          <a:srgbClr val="5B9BD5"/>
        </a:solidFill>
      </dgm:spPr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dirty="0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dirty="0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dirty="0"/>
            <a:t>业务负责人</a:t>
          </a:r>
        </a:p>
      </dgm:t>
    </dgm:pt>
    <dgm:pt modelId="{CA4248BD-28C2-44AE-89DD-EA5D35D7C32D}" cxnId="{ACFEE101-9D46-4FA3-9C33-6A37A43EE8F1}" type="parTrans">
      <dgm:prSet/>
      <dgm:spPr/>
      <dgm:t>
        <a:bodyPr/>
        <a:lstStyle/>
        <a:p>
          <a:endParaRPr lang="zh-CN" altLang="en-US"/>
        </a:p>
      </dgm:t>
    </dgm:pt>
    <dgm:pt modelId="{7C4B3588-D28F-43A0-8FF3-DC69D6235B8E}" cxnId="{ACFEE101-9D46-4FA3-9C33-6A37A43EE8F1}" type="sibTrans">
      <dgm:prSet/>
      <dgm:spPr/>
      <dgm:t>
        <a:bodyPr/>
        <a:lstStyle/>
        <a:p>
          <a:endParaRPr lang="zh-CN" altLang="en-US"/>
        </a:p>
      </dgm:t>
    </dgm:pt>
    <dgm:pt modelId="{3340FF78-BAE5-4AB2-9577-DA1FA6BA4D67}">
      <dgm:prSet phldrT="[文本]" phldr="0" custT="1"/>
      <dgm:spPr>
        <a:solidFill>
          <a:srgbClr val="FF872E">
            <a:alpha val="71000"/>
          </a:srgbClr>
        </a:solidFill>
      </dgm:spPr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>商业</a:t>
          </a:r>
          <a:endParaRPr lang="en-US" altLang="zh-CN" sz="2400" dirty="0">
            <a:latin typeface="微软雅黑" panose="020B0503020204020204" charset="-122"/>
            <a:ea typeface="微软雅黑" panose="020B0503020204020204" charset="-122"/>
          </a:endParaRPr>
        </a:p>
      </dgm:t>
    </dgm:pt>
    <dgm:pt modelId="{5288D671-CF2C-46F0-80EE-C3568C761E1A}" cxnId="{B5B6916B-0872-4F3B-93A4-B2B0916370E8}" type="parTrans">
      <dgm:prSet/>
      <dgm:spPr/>
      <dgm:t>
        <a:bodyPr/>
        <a:lstStyle/>
        <a:p>
          <a:endParaRPr lang="zh-CN" altLang="en-US"/>
        </a:p>
      </dgm:t>
    </dgm:pt>
    <dgm:pt modelId="{135D9E4D-FD3E-4B4B-9F45-94E641EEE248}" cxnId="{B5B6916B-0872-4F3B-93A4-B2B0916370E8}" type="sibTrans">
      <dgm:prSet/>
      <dgm:spPr/>
      <dgm:t>
        <a:bodyPr/>
        <a:lstStyle/>
        <a:p>
          <a:endParaRPr lang="zh-CN" altLang="en-US"/>
        </a:p>
      </dgm:t>
    </dgm:pt>
    <dgm:pt modelId="{87A3EDE2-CDC2-4E8C-8AFD-0ECB128461CC}">
      <dgm:prSet phldrT="[文本]" phldr="0" custT="1"/>
      <dgm:spPr>
        <a:solidFill>
          <a:srgbClr val="61D6FF">
            <a:alpha val="50000"/>
          </a:srgbClr>
        </a:solidFill>
      </dgm:spPr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>产品</a:t>
          </a:r>
          <a:endParaRPr lang="en-US" altLang="zh-CN" sz="2400" dirty="0">
            <a:latin typeface="微软雅黑" panose="020B0503020204020204" charset="-122"/>
            <a:ea typeface="微软雅黑" panose="020B0503020204020204" charset="-122"/>
          </a:endParaRPr>
        </a:p>
      </dgm:t>
    </dgm:pt>
    <dgm:pt modelId="{A4C96B30-334E-43A6-92A2-6D288B60CDCC}" cxnId="{B543E043-9775-4E23-B908-C57CCC410D84}" type="parTrans">
      <dgm:prSet/>
      <dgm:spPr/>
      <dgm:t>
        <a:bodyPr/>
        <a:lstStyle/>
        <a:p>
          <a:endParaRPr lang="zh-CN" altLang="en-US"/>
        </a:p>
      </dgm:t>
    </dgm:pt>
    <dgm:pt modelId="{24B48152-ACE6-4B67-9F7A-5C76DE18CC76}" cxnId="{B543E043-9775-4E23-B908-C57CCC410D84}" type="sibTrans">
      <dgm:prSet/>
      <dgm:spPr/>
      <dgm:t>
        <a:bodyPr/>
        <a:lstStyle/>
        <a:p>
          <a:endParaRPr lang="zh-CN" altLang="en-US"/>
        </a:p>
      </dgm:t>
    </dgm:pt>
    <dgm:pt modelId="{357544A4-B53C-42FC-80AF-7A2970DDF31B}">
      <dgm:prSet phldr="0" custT="1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>市场销售</a:t>
          </a:r>
        </a:p>
      </dgm:t>
    </dgm:pt>
    <dgm:pt modelId="{1558EE56-365F-445C-BE28-C59FAD3B12E7}" cxnId="{5138C183-C36A-4D79-9AB4-13F99D9FB63A}" type="parTrans">
      <dgm:prSet/>
      <dgm:spPr/>
      <dgm:t>
        <a:bodyPr/>
        <a:lstStyle/>
        <a:p>
          <a:endParaRPr lang="zh-CN" altLang="en-US"/>
        </a:p>
      </dgm:t>
    </dgm:pt>
    <dgm:pt modelId="{A810752C-F85A-4994-A0E2-9DE7E21DCF5F}" cxnId="{5138C183-C36A-4D79-9AB4-13F99D9FB63A}" type="sibTrans">
      <dgm:prSet/>
      <dgm:spPr/>
      <dgm:t>
        <a:bodyPr/>
        <a:lstStyle/>
        <a:p>
          <a:endParaRPr lang="zh-CN" altLang="en-US"/>
        </a:p>
      </dgm:t>
    </dgm:pt>
    <dgm:pt modelId="{2D3FEBBA-DA4D-4BE7-8F36-C38CBD6AEF00}">
      <dgm:prSet phldrT="[文本]" phldr="0" custT="1"/>
      <dgm:spPr>
        <a:solidFill>
          <a:srgbClr val="F3BF00">
            <a:alpha val="57000"/>
          </a:srgbClr>
        </a:solidFill>
      </dgm:spPr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>财务法务</a:t>
          </a:r>
        </a:p>
      </dgm:t>
    </dgm:pt>
    <dgm:pt modelId="{8576F1F6-B965-4CD4-A32A-500780CB6366}" cxnId="{79105C1D-5848-440A-97CA-A3717EC46C5A}" type="parTrans">
      <dgm:prSet/>
      <dgm:spPr/>
      <dgm:t>
        <a:bodyPr/>
        <a:lstStyle/>
        <a:p>
          <a:endParaRPr lang="zh-CN" altLang="en-US"/>
        </a:p>
      </dgm:t>
    </dgm:pt>
    <dgm:pt modelId="{DABD333D-9B49-4EAB-8F1D-61935288F97E}" cxnId="{79105C1D-5848-440A-97CA-A3717EC46C5A}" type="sibTrans">
      <dgm:prSet/>
      <dgm:spPr/>
      <dgm:t>
        <a:bodyPr/>
        <a:lstStyle/>
        <a:p>
          <a:endParaRPr lang="zh-CN" altLang="en-US"/>
        </a:p>
      </dgm:t>
    </dgm:pt>
    <dgm:pt modelId="{3DC13666-B1C6-4D88-AFD1-08903E0021E8}">
      <dgm:prSet phldrT="[文本]" phldr="0" custT="1"/>
      <dgm:spPr>
        <a:solidFill>
          <a:srgbClr val="D5D5D5">
            <a:alpha val="66000"/>
          </a:srgbClr>
        </a:solidFill>
      </dgm:spPr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dirty="0">
              <a:latin typeface="微软雅黑" panose="020B0503020204020204" charset="-122"/>
              <a:ea typeface="微软雅黑" panose="020B0503020204020204" charset="-122"/>
            </a:rPr>
            <a:t>团队管理</a:t>
          </a:r>
        </a:p>
      </dgm:t>
    </dgm:pt>
    <dgm:pt modelId="{CFAAFEC6-DCB9-45D5-AE11-4A5F39314F8C}" cxnId="{04ABD923-F680-436A-A274-1FFE050D1F3D}" type="parTrans">
      <dgm:prSet/>
      <dgm:spPr/>
      <dgm:t>
        <a:bodyPr/>
        <a:lstStyle/>
        <a:p>
          <a:endParaRPr lang="zh-CN" altLang="en-US"/>
        </a:p>
      </dgm:t>
    </dgm:pt>
    <dgm:pt modelId="{D5BCD541-E6CF-496D-919A-6DA824FC06B3}" cxnId="{04ABD923-F680-436A-A274-1FFE050D1F3D}" type="sibTrans">
      <dgm:prSet/>
      <dgm:spPr/>
      <dgm:t>
        <a:bodyPr/>
        <a:lstStyle/>
        <a:p>
          <a:endParaRPr lang="zh-CN" altLang="en-US"/>
        </a:p>
      </dgm:t>
    </dgm:pt>
    <dgm:pt modelId="{857E696A-5E3D-4498-BC52-7AEC05C4E6F0}" type="pres">
      <dgm:prSet presAssocID="{08D6188C-E1B2-4137-A6CF-D053B0489017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9B67FCB-4C3B-4654-81F0-3A98D2DD4D55}" type="pres">
      <dgm:prSet presAssocID="{08D6188C-E1B2-4137-A6CF-D053B0489017}" presName="radial" presStyleCnt="0">
        <dgm:presLayoutVars>
          <dgm:animLvl val="ctr"/>
        </dgm:presLayoutVars>
      </dgm:prSet>
      <dgm:spPr/>
    </dgm:pt>
    <dgm:pt modelId="{B085EB73-6392-4765-9102-B163C222E87B}" type="pres">
      <dgm:prSet presAssocID="{D374F014-189A-41AB-91A9-E485BC94E8AD}" presName="centerShape" presStyleLbl="vennNode1" presStyleIdx="0" presStyleCnt="6"/>
      <dgm:spPr/>
      <dgm:t>
        <a:bodyPr/>
        <a:lstStyle/>
        <a:p>
          <a:endParaRPr lang="zh-CN" altLang="en-US"/>
        </a:p>
      </dgm:t>
    </dgm:pt>
    <dgm:pt modelId="{CFEB999B-FCB5-4A1E-9FCF-217EFE3095CC}" type="pres">
      <dgm:prSet presAssocID="{3340FF78-BAE5-4AB2-9577-DA1FA6BA4D67}" presName="node" presStyleLbl="venn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0288A90-BB24-4EA6-8F9F-276B2505167F}" type="pres">
      <dgm:prSet presAssocID="{87A3EDE2-CDC2-4E8C-8AFD-0ECB128461CC}" presName="node" presStyleLbl="venn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F842B06-FB57-4AFA-921E-2EA56BF9CD6B}" type="pres">
      <dgm:prSet presAssocID="{357544A4-B53C-42FC-80AF-7A2970DDF31B}" presName="node" presStyleLbl="venn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C15334-587C-423B-AFF1-3EE64FA75145}" type="pres">
      <dgm:prSet presAssocID="{2D3FEBBA-DA4D-4BE7-8F36-C38CBD6AEF00}" presName="node" presStyleLbl="venn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44EB338-71FA-419C-9777-8D2B839A1974}" type="pres">
      <dgm:prSet presAssocID="{3DC13666-B1C6-4D88-AFD1-08903E0021E8}" presName="node" presStyleLbl="venn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5B6916B-0872-4F3B-93A4-B2B0916370E8}" srcId="{D374F014-189A-41AB-91A9-E485BC94E8AD}" destId="{3340FF78-BAE5-4AB2-9577-DA1FA6BA4D67}" srcOrd="0" destOrd="0" parTransId="{5288D671-CF2C-46F0-80EE-C3568C761E1A}" sibTransId="{135D9E4D-FD3E-4B4B-9F45-94E641EEE248}"/>
    <dgm:cxn modelId="{ACFEE101-9D46-4FA3-9C33-6A37A43EE8F1}" srcId="{08D6188C-E1B2-4137-A6CF-D053B0489017}" destId="{D374F014-189A-41AB-91A9-E485BC94E8AD}" srcOrd="0" destOrd="0" parTransId="{CA4248BD-28C2-44AE-89DD-EA5D35D7C32D}" sibTransId="{7C4B3588-D28F-43A0-8FF3-DC69D6235B8E}"/>
    <dgm:cxn modelId="{5138C183-C36A-4D79-9AB4-13F99D9FB63A}" srcId="{D374F014-189A-41AB-91A9-E485BC94E8AD}" destId="{357544A4-B53C-42FC-80AF-7A2970DDF31B}" srcOrd="2" destOrd="0" parTransId="{1558EE56-365F-445C-BE28-C59FAD3B12E7}" sibTransId="{A810752C-F85A-4994-A0E2-9DE7E21DCF5F}"/>
    <dgm:cxn modelId="{8474F53B-512E-49F7-89D4-69E077A05E21}" type="presOf" srcId="{3340FF78-BAE5-4AB2-9577-DA1FA6BA4D67}" destId="{CFEB999B-FCB5-4A1E-9FCF-217EFE3095CC}" srcOrd="0" destOrd="0" presId="urn:microsoft.com/office/officeart/2005/8/layout/radial3"/>
    <dgm:cxn modelId="{85BFEFE5-9C5B-404A-9C2B-3D23537AB9E9}" type="presOf" srcId="{87A3EDE2-CDC2-4E8C-8AFD-0ECB128461CC}" destId="{E0288A90-BB24-4EA6-8F9F-276B2505167F}" srcOrd="0" destOrd="0" presId="urn:microsoft.com/office/officeart/2005/8/layout/radial3"/>
    <dgm:cxn modelId="{43449133-02D9-4E3E-A6E9-2AEBAF780121}" type="presOf" srcId="{357544A4-B53C-42FC-80AF-7A2970DDF31B}" destId="{8F842B06-FB57-4AFA-921E-2EA56BF9CD6B}" srcOrd="0" destOrd="0" presId="urn:microsoft.com/office/officeart/2005/8/layout/radial3"/>
    <dgm:cxn modelId="{79105C1D-5848-440A-97CA-A3717EC46C5A}" srcId="{D374F014-189A-41AB-91A9-E485BC94E8AD}" destId="{2D3FEBBA-DA4D-4BE7-8F36-C38CBD6AEF00}" srcOrd="3" destOrd="0" parTransId="{8576F1F6-B965-4CD4-A32A-500780CB6366}" sibTransId="{DABD333D-9B49-4EAB-8F1D-61935288F97E}"/>
    <dgm:cxn modelId="{14C2D88D-302C-406B-851B-A84C91747DE5}" type="presOf" srcId="{D374F014-189A-41AB-91A9-E485BC94E8AD}" destId="{B085EB73-6392-4765-9102-B163C222E87B}" srcOrd="0" destOrd="0" presId="urn:microsoft.com/office/officeart/2005/8/layout/radial3"/>
    <dgm:cxn modelId="{0B990676-7D27-4FE8-B0AE-50222DD1C0D8}" type="presOf" srcId="{2D3FEBBA-DA4D-4BE7-8F36-C38CBD6AEF00}" destId="{21C15334-587C-423B-AFF1-3EE64FA75145}" srcOrd="0" destOrd="0" presId="urn:microsoft.com/office/officeart/2005/8/layout/radial3"/>
    <dgm:cxn modelId="{B543E043-9775-4E23-B908-C57CCC410D84}" srcId="{D374F014-189A-41AB-91A9-E485BC94E8AD}" destId="{87A3EDE2-CDC2-4E8C-8AFD-0ECB128461CC}" srcOrd="1" destOrd="0" parTransId="{A4C96B30-334E-43A6-92A2-6D288B60CDCC}" sibTransId="{24B48152-ACE6-4B67-9F7A-5C76DE18CC76}"/>
    <dgm:cxn modelId="{ECB40733-528B-4C57-8F8E-2A2A7BE70117}" type="presOf" srcId="{08D6188C-E1B2-4137-A6CF-D053B0489017}" destId="{857E696A-5E3D-4498-BC52-7AEC05C4E6F0}" srcOrd="0" destOrd="0" presId="urn:microsoft.com/office/officeart/2005/8/layout/radial3"/>
    <dgm:cxn modelId="{DC565B7B-C7B1-4AAC-9FFD-05B5AFDFDE6B}" type="presOf" srcId="{3DC13666-B1C6-4D88-AFD1-08903E0021E8}" destId="{344EB338-71FA-419C-9777-8D2B839A1974}" srcOrd="0" destOrd="0" presId="urn:microsoft.com/office/officeart/2005/8/layout/radial3"/>
    <dgm:cxn modelId="{04ABD923-F680-436A-A274-1FFE050D1F3D}" srcId="{D374F014-189A-41AB-91A9-E485BC94E8AD}" destId="{3DC13666-B1C6-4D88-AFD1-08903E0021E8}" srcOrd="4" destOrd="0" parTransId="{CFAAFEC6-DCB9-45D5-AE11-4A5F39314F8C}" sibTransId="{D5BCD541-E6CF-496D-919A-6DA824FC06B3}"/>
    <dgm:cxn modelId="{0E61C7E3-7EFA-4902-BD0A-38F04B3A537C}" type="presParOf" srcId="{857E696A-5E3D-4498-BC52-7AEC05C4E6F0}" destId="{29B67FCB-4C3B-4654-81F0-3A98D2DD4D55}" srcOrd="0" destOrd="0" presId="urn:microsoft.com/office/officeart/2005/8/layout/radial3"/>
    <dgm:cxn modelId="{801A9605-DDF3-4FDC-9A5B-BE08EC8003C3}" type="presParOf" srcId="{29B67FCB-4C3B-4654-81F0-3A98D2DD4D55}" destId="{B085EB73-6392-4765-9102-B163C222E87B}" srcOrd="0" destOrd="0" presId="urn:microsoft.com/office/officeart/2005/8/layout/radial3"/>
    <dgm:cxn modelId="{0D1702E7-0F07-444F-A78C-12E92492CC20}" type="presParOf" srcId="{29B67FCB-4C3B-4654-81F0-3A98D2DD4D55}" destId="{CFEB999B-FCB5-4A1E-9FCF-217EFE3095CC}" srcOrd="1" destOrd="0" presId="urn:microsoft.com/office/officeart/2005/8/layout/radial3"/>
    <dgm:cxn modelId="{9A0B7AAB-1E43-4D4A-9279-1B78D2001AB5}" type="presParOf" srcId="{29B67FCB-4C3B-4654-81F0-3A98D2DD4D55}" destId="{E0288A90-BB24-4EA6-8F9F-276B2505167F}" srcOrd="2" destOrd="0" presId="urn:microsoft.com/office/officeart/2005/8/layout/radial3"/>
    <dgm:cxn modelId="{ABA1B31D-C774-4023-ABF8-D1F167CC6A03}" type="presParOf" srcId="{29B67FCB-4C3B-4654-81F0-3A98D2DD4D55}" destId="{8F842B06-FB57-4AFA-921E-2EA56BF9CD6B}" srcOrd="3" destOrd="0" presId="urn:microsoft.com/office/officeart/2005/8/layout/radial3"/>
    <dgm:cxn modelId="{494E2C70-1A87-4B91-8AA0-A4856823DFE6}" type="presParOf" srcId="{29B67FCB-4C3B-4654-81F0-3A98D2DD4D55}" destId="{21C15334-587C-423B-AFF1-3EE64FA75145}" srcOrd="4" destOrd="0" presId="urn:microsoft.com/office/officeart/2005/8/layout/radial3"/>
    <dgm:cxn modelId="{8A0F2006-A1A4-4A73-A99F-756F413CE1DA}" type="presParOf" srcId="{29B67FCB-4C3B-4654-81F0-3A98D2DD4D55}" destId="{344EB338-71FA-419C-9777-8D2B839A1974}" srcOrd="5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472CA2-008D-4CA9-B168-1C9BBFD67CF2}" type="doc">
      <dgm:prSet loTypeId="urn:microsoft.com/office/officeart/2005/8/layout/pyramid2#1" loCatId="list" qsTypeId="urn:microsoft.com/office/officeart/2005/8/quickstyle/3d3#1" qsCatId="3D" csTypeId="urn:microsoft.com/office/officeart/2005/8/colors/colorful5#1" csCatId="colorful" phldr="1"/>
      <dgm:spPr/>
    </dgm:pt>
    <dgm:pt modelId="{747C6368-E43E-4C62-A38B-3ADB4967C9DA}">
      <dgm:prSet phldrT="[文本]"/>
      <dgm:spPr/>
      <dgm:t>
        <a:bodyPr/>
        <a:lstStyle/>
        <a:p>
          <a:r>
            <a: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专业素质</a:t>
          </a:r>
        </a:p>
      </dgm:t>
    </dgm:pt>
    <dgm:pt modelId="{99E6F42C-2F8B-4756-A272-251F8600C65D}" cxnId="{38778C7E-A8D0-420D-808A-E2C77C3DEB41}" type="parTrans">
      <dgm:prSet/>
      <dgm:spPr/>
      <dgm:t>
        <a:bodyPr/>
        <a:lstStyle/>
        <a:p>
          <a:endParaRPr lang="zh-CN" altLang="en-US"/>
        </a:p>
      </dgm:t>
    </dgm:pt>
    <dgm:pt modelId="{51CCABCF-D71F-4F4F-8EF4-E239935F7838}" cxnId="{38778C7E-A8D0-420D-808A-E2C77C3DEB41}" type="sibTrans">
      <dgm:prSet/>
      <dgm:spPr/>
      <dgm:t>
        <a:bodyPr/>
        <a:lstStyle/>
        <a:p>
          <a:endParaRPr lang="zh-CN" altLang="en-US"/>
        </a:p>
      </dgm:t>
    </dgm:pt>
    <dgm:pt modelId="{6F57A366-7796-4793-BF0A-45A73F997EDE}">
      <dgm:prSet phldrT="[文本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通用素质</a:t>
          </a:r>
          <a:endParaRPr dirty="0"/>
        </a:p>
      </dgm:t>
    </dgm:pt>
    <dgm:pt modelId="{EF97E2D1-FEB9-4818-97D4-EFB5FC62E002}" cxnId="{836C5F9A-99B6-4A84-98BB-65276B5B4017}" type="parTrans">
      <dgm:prSet/>
      <dgm:spPr/>
      <dgm:t>
        <a:bodyPr/>
        <a:lstStyle/>
        <a:p>
          <a:endParaRPr lang="zh-CN" altLang="en-US"/>
        </a:p>
      </dgm:t>
    </dgm:pt>
    <dgm:pt modelId="{98C2E17C-4AC1-4EA6-AEA0-45B992174642}" cxnId="{836C5F9A-99B6-4A84-98BB-65276B5B4017}" type="sibTrans">
      <dgm:prSet/>
      <dgm:spPr/>
      <dgm:t>
        <a:bodyPr/>
        <a:lstStyle/>
        <a:p>
          <a:endParaRPr lang="zh-CN" altLang="en-US"/>
        </a:p>
      </dgm:t>
    </dgm:pt>
    <dgm:pt modelId="{E3181BFC-7A15-4D6B-A573-F8D7146A402F}">
      <dgm:prSet phldrT="[文本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软素质</a:t>
          </a:r>
          <a:endParaRPr/>
        </a:p>
      </dgm:t>
    </dgm:pt>
    <dgm:pt modelId="{95642A0F-CA44-4D8F-9B01-22F20B637886}" cxnId="{470597DA-5EB2-4E18-B070-D99FC24744D4}" type="parTrans">
      <dgm:prSet/>
      <dgm:spPr/>
      <dgm:t>
        <a:bodyPr/>
        <a:lstStyle/>
        <a:p>
          <a:endParaRPr lang="zh-CN" altLang="en-US"/>
        </a:p>
      </dgm:t>
    </dgm:pt>
    <dgm:pt modelId="{53F42F7A-2C72-4D04-9CFF-57CD2E29A1DD}" cxnId="{470597DA-5EB2-4E18-B070-D99FC24744D4}" type="sibTrans">
      <dgm:prSet/>
      <dgm:spPr/>
      <dgm:t>
        <a:bodyPr/>
        <a:lstStyle/>
        <a:p>
          <a:endParaRPr lang="zh-CN" altLang="en-US"/>
        </a:p>
      </dgm:t>
    </dgm:pt>
    <dgm:pt modelId="{C0BD0AB0-4BEA-460F-8314-8E617333D32C}" type="pres">
      <dgm:prSet presAssocID="{27472CA2-008D-4CA9-B168-1C9BBFD67CF2}" presName="compositeShape" presStyleCnt="0">
        <dgm:presLayoutVars>
          <dgm:dir/>
          <dgm:resizeHandles/>
        </dgm:presLayoutVars>
      </dgm:prSet>
      <dgm:spPr/>
    </dgm:pt>
    <dgm:pt modelId="{2E4E249C-6E9F-4634-8523-CAA42F8DA26A}" type="pres">
      <dgm:prSet presAssocID="{27472CA2-008D-4CA9-B168-1C9BBFD67CF2}" presName="pyramid" presStyleLbl="node1" presStyleIdx="0" presStyleCnt="1"/>
      <dgm:spPr>
        <a:solidFill>
          <a:srgbClr val="5B9BD5"/>
        </a:solidFill>
      </dgm:spPr>
    </dgm:pt>
    <dgm:pt modelId="{756049A4-3AFD-4493-BB0A-E58008EDD163}" type="pres">
      <dgm:prSet presAssocID="{27472CA2-008D-4CA9-B168-1C9BBFD67CF2}" presName="theList" presStyleCnt="0"/>
      <dgm:spPr/>
    </dgm:pt>
    <dgm:pt modelId="{4801A585-0731-4812-9293-191278107583}" type="pres">
      <dgm:prSet presAssocID="{747C6368-E43E-4C62-A38B-3ADB4967C9DA}" presName="aNode" presStyleLbl="fgAcc1" presStyleIdx="0" presStyleCnt="3" custScaleX="103867" custScaleY="9393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BC167DE-56C1-4997-84FD-D30A52A18F8C}" type="pres">
      <dgm:prSet presAssocID="{747C6368-E43E-4C62-A38B-3ADB4967C9DA}" presName="aSpace" presStyleCnt="0"/>
      <dgm:spPr/>
    </dgm:pt>
    <dgm:pt modelId="{115B49AD-3788-4FFA-AFCE-21BD8478DA48}" type="pres">
      <dgm:prSet presAssocID="{6F57A366-7796-4793-BF0A-45A73F997EDE}" presName="aNode" presStyleLbl="fgAcc1" presStyleIdx="1" presStyleCnt="3" custScaleX="92438" custScaleY="9393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77E027E-523C-4D04-9419-E56F9D3FF51C}" type="pres">
      <dgm:prSet presAssocID="{6F57A366-7796-4793-BF0A-45A73F997EDE}" presName="aSpace" presStyleCnt="0"/>
      <dgm:spPr/>
    </dgm:pt>
    <dgm:pt modelId="{24C07F28-2242-4269-BFFA-DEB1A42DE159}" type="pres">
      <dgm:prSet presAssocID="{E3181BFC-7A15-4D6B-A573-F8D7146A402F}" presName="aNode" presStyleLbl="fgAcc1" presStyleIdx="2" presStyleCnt="3" custScaleX="92438" custScaleY="9393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8917031-D291-434B-9F8A-A29AB8AE5624}" type="pres">
      <dgm:prSet presAssocID="{E3181BFC-7A15-4D6B-A573-F8D7146A402F}" presName="aSpace" presStyleCnt="0"/>
      <dgm:spPr/>
    </dgm:pt>
  </dgm:ptLst>
  <dgm:cxnLst>
    <dgm:cxn modelId="{44408C7A-3C11-4B94-BDCB-A6D405CCCA21}" type="presOf" srcId="{E3181BFC-7A15-4D6B-A573-F8D7146A402F}" destId="{24C07F28-2242-4269-BFFA-DEB1A42DE159}" srcOrd="0" destOrd="0" presId="urn:microsoft.com/office/officeart/2005/8/layout/pyramid2#1"/>
    <dgm:cxn modelId="{0E900FE8-AA2F-444A-9CB0-1C429921220A}" type="presOf" srcId="{6F57A366-7796-4793-BF0A-45A73F997EDE}" destId="{115B49AD-3788-4FFA-AFCE-21BD8478DA48}" srcOrd="0" destOrd="0" presId="urn:microsoft.com/office/officeart/2005/8/layout/pyramid2#1"/>
    <dgm:cxn modelId="{836C5F9A-99B6-4A84-98BB-65276B5B4017}" srcId="{27472CA2-008D-4CA9-B168-1C9BBFD67CF2}" destId="{6F57A366-7796-4793-BF0A-45A73F997EDE}" srcOrd="1" destOrd="0" parTransId="{EF97E2D1-FEB9-4818-97D4-EFB5FC62E002}" sibTransId="{98C2E17C-4AC1-4EA6-AEA0-45B992174642}"/>
    <dgm:cxn modelId="{38778C7E-A8D0-420D-808A-E2C77C3DEB41}" srcId="{27472CA2-008D-4CA9-B168-1C9BBFD67CF2}" destId="{747C6368-E43E-4C62-A38B-3ADB4967C9DA}" srcOrd="0" destOrd="0" parTransId="{99E6F42C-2F8B-4756-A272-251F8600C65D}" sibTransId="{51CCABCF-D71F-4F4F-8EF4-E239935F7838}"/>
    <dgm:cxn modelId="{470597DA-5EB2-4E18-B070-D99FC24744D4}" srcId="{27472CA2-008D-4CA9-B168-1C9BBFD67CF2}" destId="{E3181BFC-7A15-4D6B-A573-F8D7146A402F}" srcOrd="2" destOrd="0" parTransId="{95642A0F-CA44-4D8F-9B01-22F20B637886}" sibTransId="{53F42F7A-2C72-4D04-9CFF-57CD2E29A1DD}"/>
    <dgm:cxn modelId="{41638878-54EC-4A34-AC6C-E6F6B9C86F0C}" type="presOf" srcId="{747C6368-E43E-4C62-A38B-3ADB4967C9DA}" destId="{4801A585-0731-4812-9293-191278107583}" srcOrd="0" destOrd="0" presId="urn:microsoft.com/office/officeart/2005/8/layout/pyramid2#1"/>
    <dgm:cxn modelId="{C6E75D98-2F9B-4E39-9576-3A0372A160E8}" type="presOf" srcId="{27472CA2-008D-4CA9-B168-1C9BBFD67CF2}" destId="{C0BD0AB0-4BEA-460F-8314-8E617333D32C}" srcOrd="0" destOrd="0" presId="urn:microsoft.com/office/officeart/2005/8/layout/pyramid2#1"/>
    <dgm:cxn modelId="{063F9E12-4F5C-4368-ACCB-32C79FDEA7CC}" type="presParOf" srcId="{C0BD0AB0-4BEA-460F-8314-8E617333D32C}" destId="{2E4E249C-6E9F-4634-8523-CAA42F8DA26A}" srcOrd="0" destOrd="0" presId="urn:microsoft.com/office/officeart/2005/8/layout/pyramid2#1"/>
    <dgm:cxn modelId="{6564BCA3-936D-476D-B2FD-8BBE394B1168}" type="presParOf" srcId="{C0BD0AB0-4BEA-460F-8314-8E617333D32C}" destId="{756049A4-3AFD-4493-BB0A-E58008EDD163}" srcOrd="1" destOrd="0" presId="urn:microsoft.com/office/officeart/2005/8/layout/pyramid2#1"/>
    <dgm:cxn modelId="{AA7A73A5-4EBF-4F51-99B9-CC23CE8185AE}" type="presParOf" srcId="{756049A4-3AFD-4493-BB0A-E58008EDD163}" destId="{4801A585-0731-4812-9293-191278107583}" srcOrd="0" destOrd="0" presId="urn:microsoft.com/office/officeart/2005/8/layout/pyramid2#1"/>
    <dgm:cxn modelId="{043E203C-24FB-46BB-A7F0-815EB85BED06}" type="presParOf" srcId="{756049A4-3AFD-4493-BB0A-E58008EDD163}" destId="{8BC167DE-56C1-4997-84FD-D30A52A18F8C}" srcOrd="1" destOrd="0" presId="urn:microsoft.com/office/officeart/2005/8/layout/pyramid2#1"/>
    <dgm:cxn modelId="{28C51261-A624-4888-9FA0-5711AF564C72}" type="presParOf" srcId="{756049A4-3AFD-4493-BB0A-E58008EDD163}" destId="{115B49AD-3788-4FFA-AFCE-21BD8478DA48}" srcOrd="2" destOrd="0" presId="urn:microsoft.com/office/officeart/2005/8/layout/pyramid2#1"/>
    <dgm:cxn modelId="{ECD2FEC8-8D18-4926-B807-B8527B23C9D5}" type="presParOf" srcId="{756049A4-3AFD-4493-BB0A-E58008EDD163}" destId="{477E027E-523C-4D04-9419-E56F9D3FF51C}" srcOrd="3" destOrd="0" presId="urn:microsoft.com/office/officeart/2005/8/layout/pyramid2#1"/>
    <dgm:cxn modelId="{A302A99A-4E7A-4E06-AB78-891C0541C9E2}" type="presParOf" srcId="{756049A4-3AFD-4493-BB0A-E58008EDD163}" destId="{24C07F28-2242-4269-BFFA-DEB1A42DE159}" srcOrd="4" destOrd="0" presId="urn:microsoft.com/office/officeart/2005/8/layout/pyramid2#1"/>
    <dgm:cxn modelId="{95595CE0-6409-4513-85DE-C6137C2E1E7D}" type="presParOf" srcId="{756049A4-3AFD-4493-BB0A-E58008EDD163}" destId="{38917031-D291-434B-9F8A-A29AB8AE5624}" srcOrd="5" destOrd="0" presId="urn:microsoft.com/office/officeart/2005/8/layout/pyramid2#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A2BE94-8191-49E2-840A-F8C05E9ED98D}" type="doc">
      <dgm:prSet loTypeId="urn:microsoft.com/office/officeart/2008/layout/AlternatingHexagons" loCatId="list" qsTypeId="urn:microsoft.com/office/officeart/2005/8/quickstyle/simple5#1" qsCatId="simple" csTypeId="urn:microsoft.com/office/officeart/2005/8/colors/colorful1#2" csCatId="colorful" phldr="1"/>
      <dgm:spPr/>
      <dgm:t>
        <a:bodyPr/>
        <a:lstStyle/>
        <a:p>
          <a:endParaRPr lang="zh-CN" altLang="en-US"/>
        </a:p>
      </dgm:t>
    </dgm:pt>
    <dgm:pt modelId="{72C45E00-000C-4E0F-A7DF-8E4317222000}">
      <dgm:prSet phldrT="[文本]" custT="1"/>
      <dgm:spPr>
        <a:solidFill>
          <a:srgbClr val="9C9C9C"/>
        </a:solidFill>
        <a:ln>
          <a:noFill/>
        </a:ln>
      </dgm:spPr>
      <dgm:t>
        <a:bodyPr/>
        <a:lstStyle/>
        <a:p>
          <a:r>
            <a:rPr lang="zh-CN" altLang="en-US" sz="18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计划</a:t>
          </a:r>
        </a:p>
      </dgm:t>
    </dgm:pt>
    <dgm:pt modelId="{A029CD63-924E-4E22-B10A-59C1A68C34C7}" cxnId="{79012C39-0351-48F0-A701-A1653E6BC907}" type="parTrans">
      <dgm:prSet/>
      <dgm:spPr/>
      <dgm:t>
        <a:bodyPr/>
        <a:lstStyle/>
        <a:p>
          <a:endParaRPr lang="zh-CN" altLang="en-US" sz="180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5263D0E8-18E0-4587-9753-70C64C097C69}" cxnId="{79012C39-0351-48F0-A701-A1653E6BC907}" type="sibTrans">
      <dgm:prSet custT="1"/>
      <dgm:spPr>
        <a:solidFill>
          <a:srgbClr val="3567C1"/>
        </a:solidFill>
      </dgm:spPr>
      <dgm:t>
        <a:bodyPr/>
        <a:lstStyle/>
        <a:p>
          <a:r>
            <a:rPr lang="zh-CN" altLang="en-US" sz="18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管理</a:t>
          </a:r>
        </a:p>
      </dgm:t>
    </dgm:pt>
    <dgm:pt modelId="{3CFC49ED-8CCF-4874-A471-29873C68341C}">
      <dgm:prSet phldrT="[文本]" custT="1"/>
      <dgm:spPr/>
      <dgm:t>
        <a:bodyPr/>
        <a:lstStyle/>
        <a:p>
          <a:r>
            <a:rPr lang="en-US" altLang="zh-CN" sz="18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 </a:t>
          </a:r>
          <a:endParaRPr lang="zh-CN" altLang="en-US" sz="1800" dirty="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E818C25F-4470-4F21-856E-F190A00D244E}" cxnId="{2692B143-F6F8-4EC0-8726-7058092981BE}" type="parTrans">
      <dgm:prSet/>
      <dgm:spPr/>
      <dgm:t>
        <a:bodyPr/>
        <a:lstStyle/>
        <a:p>
          <a:endParaRPr lang="zh-CN" altLang="en-US" sz="180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683A7524-6E9C-4E49-8271-9F1BC1EC9F2A}" cxnId="{2692B143-F6F8-4EC0-8726-7058092981BE}" type="sibTrans">
      <dgm:prSet/>
      <dgm:spPr/>
      <dgm:t>
        <a:bodyPr/>
        <a:lstStyle/>
        <a:p>
          <a:endParaRPr lang="zh-CN" altLang="en-US" sz="180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6DFAB3DB-475D-4401-9C74-8CBC315A901C}">
      <dgm:prSet phldrT="[文本]" custT="1"/>
      <dgm:spPr>
        <a:solidFill>
          <a:srgbClr val="5B9BD5"/>
        </a:solidFill>
      </dgm:spPr>
      <dgm:t>
        <a:bodyPr/>
        <a:lstStyle/>
        <a:p>
          <a:r>
            <a:rPr lang="zh-CN" altLang="en-US" sz="18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反思</a:t>
          </a:r>
        </a:p>
      </dgm:t>
    </dgm:pt>
    <dgm:pt modelId="{C3150D70-6AF8-4F26-8226-6D58958CB84E}" cxnId="{FE7D695C-B57D-4264-AE1B-BD4935D63E46}" type="parTrans">
      <dgm:prSet/>
      <dgm:spPr/>
      <dgm:t>
        <a:bodyPr/>
        <a:lstStyle/>
        <a:p>
          <a:endParaRPr lang="zh-CN" altLang="en-US" sz="180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93B22B0-0A37-41C5-90B3-4DB63E226322}" cxnId="{FE7D695C-B57D-4264-AE1B-BD4935D63E46}" type="sibTrans">
      <dgm:prSet custT="1"/>
      <dgm:spPr>
        <a:solidFill>
          <a:srgbClr val="F3BF00"/>
        </a:solidFill>
        <a:ln>
          <a:noFill/>
        </a:ln>
      </dgm:spPr>
      <dgm:t>
        <a:bodyPr/>
        <a:lstStyle/>
        <a:p>
          <a:r>
            <a:rPr lang="zh-CN" altLang="en-US" sz="18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沟通</a:t>
          </a:r>
        </a:p>
      </dgm:t>
    </dgm:pt>
    <dgm:pt modelId="{44F15D8B-1DF0-474B-A434-09D232E6E4EB}">
      <dgm:prSet phldrT="[文本]" custT="1"/>
      <dgm:spPr>
        <a:solidFill>
          <a:srgbClr val="FF872E"/>
        </a:solidFill>
        <a:ln>
          <a:noFill/>
        </a:ln>
      </dgm:spPr>
      <dgm:t>
        <a:bodyPr/>
        <a:lstStyle/>
        <a:p>
          <a:r>
            <a:rPr lang="zh-CN" altLang="en-US" sz="18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判断力</a:t>
          </a:r>
        </a:p>
      </dgm:t>
    </dgm:pt>
    <dgm:pt modelId="{7E5CDFFB-3C68-44FF-87D1-28DE35E24FEE}" cxnId="{E59C8CFA-E363-4BD6-899E-FA2F539604CF}" type="parTrans">
      <dgm:prSet/>
      <dgm:spPr/>
      <dgm:t>
        <a:bodyPr/>
        <a:lstStyle/>
        <a:p>
          <a:endParaRPr lang="zh-CN" altLang="en-US" sz="180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AF848FC9-7C77-4D89-9772-D93F9DB1163D}" cxnId="{E59C8CFA-E363-4BD6-899E-FA2F539604CF}" type="sibTrans">
      <dgm:prSet custT="1"/>
      <dgm:spPr>
        <a:solidFill>
          <a:srgbClr val="3093FF"/>
        </a:solidFill>
        <a:ln>
          <a:noFill/>
        </a:ln>
      </dgm:spPr>
      <dgm:t>
        <a:bodyPr/>
        <a:lstStyle/>
        <a:p>
          <a:r>
            <a:rPr lang="zh-CN" altLang="en-US" sz="18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领导力</a:t>
          </a:r>
        </a:p>
      </dgm:t>
    </dgm:pt>
    <dgm:pt modelId="{8CC03BDB-E659-4A2F-870A-AC958131DFDE}" type="pres">
      <dgm:prSet presAssocID="{8DA2BE94-8191-49E2-840A-F8C05E9ED98D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F02A5504-A2B6-4F9F-B168-D5024F954653}" type="pres">
      <dgm:prSet presAssocID="{44F15D8B-1DF0-474B-A434-09D232E6E4EB}" presName="composite" presStyleCnt="0"/>
      <dgm:spPr/>
    </dgm:pt>
    <dgm:pt modelId="{5C270361-2D74-4913-99F4-2DF7BB8ACA31}" type="pres">
      <dgm:prSet presAssocID="{44F15D8B-1DF0-474B-A434-09D232E6E4EB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EDBDB41-7878-4D93-A39F-502E511FD45E}" type="pres">
      <dgm:prSet presAssocID="{44F15D8B-1DF0-474B-A434-09D232E6E4EB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B821643B-061D-4FBF-8D1B-868496F14118}" type="pres">
      <dgm:prSet presAssocID="{44F15D8B-1DF0-474B-A434-09D232E6E4EB}" presName="BalanceSpacing" presStyleCnt="0"/>
      <dgm:spPr/>
    </dgm:pt>
    <dgm:pt modelId="{D796E4F9-3CE1-4701-A19A-7DA77EC0A5DF}" type="pres">
      <dgm:prSet presAssocID="{44F15D8B-1DF0-474B-A434-09D232E6E4EB}" presName="BalanceSpacing1" presStyleCnt="0"/>
      <dgm:spPr/>
    </dgm:pt>
    <dgm:pt modelId="{204C1C70-421B-49FD-B571-6E9AE4AD1AB5}" type="pres">
      <dgm:prSet presAssocID="{AF848FC9-7C77-4D89-9772-D93F9DB1163D}" presName="Accent1Text" presStyleLbl="node1" presStyleIdx="1" presStyleCnt="6"/>
      <dgm:spPr/>
      <dgm:t>
        <a:bodyPr/>
        <a:lstStyle/>
        <a:p>
          <a:endParaRPr lang="zh-CN" altLang="en-US"/>
        </a:p>
      </dgm:t>
    </dgm:pt>
    <dgm:pt modelId="{63BBEDAC-570A-4559-A3E9-657C8A9EBABC}" type="pres">
      <dgm:prSet presAssocID="{AF848FC9-7C77-4D89-9772-D93F9DB1163D}" presName="spaceBetweenRectangles" presStyleCnt="0"/>
      <dgm:spPr/>
    </dgm:pt>
    <dgm:pt modelId="{99F866A4-FC57-441C-A35A-4F98B9957ABB}" type="pres">
      <dgm:prSet presAssocID="{72C45E00-000C-4E0F-A7DF-8E4317222000}" presName="composite" presStyleCnt="0"/>
      <dgm:spPr/>
    </dgm:pt>
    <dgm:pt modelId="{47A195C0-FE26-4CD4-8ADA-FDCA2A68694E}" type="pres">
      <dgm:prSet presAssocID="{72C45E00-000C-4E0F-A7DF-8E4317222000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EA064F1-E439-43A6-B2EC-8D2EB6A78CD2}" type="pres">
      <dgm:prSet presAssocID="{72C45E00-000C-4E0F-A7DF-8E4317222000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179BC85-2212-4D4A-B509-DFF028A1D32D}" type="pres">
      <dgm:prSet presAssocID="{72C45E00-000C-4E0F-A7DF-8E4317222000}" presName="BalanceSpacing" presStyleCnt="0"/>
      <dgm:spPr/>
    </dgm:pt>
    <dgm:pt modelId="{70440A19-0DED-4005-85DE-9A19D8FAF52B}" type="pres">
      <dgm:prSet presAssocID="{72C45E00-000C-4E0F-A7DF-8E4317222000}" presName="BalanceSpacing1" presStyleCnt="0"/>
      <dgm:spPr/>
    </dgm:pt>
    <dgm:pt modelId="{EA6F1425-3854-4A00-84B2-40F7EF755F7A}" type="pres">
      <dgm:prSet presAssocID="{5263D0E8-18E0-4587-9753-70C64C097C69}" presName="Accent1Text" presStyleLbl="node1" presStyleIdx="3" presStyleCnt="6"/>
      <dgm:spPr/>
      <dgm:t>
        <a:bodyPr/>
        <a:lstStyle/>
        <a:p>
          <a:endParaRPr lang="zh-CN" altLang="en-US"/>
        </a:p>
      </dgm:t>
    </dgm:pt>
    <dgm:pt modelId="{6A1245EA-453A-47AD-AC1B-487345FD7402}" type="pres">
      <dgm:prSet presAssocID="{5263D0E8-18E0-4587-9753-70C64C097C69}" presName="spaceBetweenRectangles" presStyleCnt="0"/>
      <dgm:spPr/>
    </dgm:pt>
    <dgm:pt modelId="{CFFFDDB2-6771-440B-9796-8A4B72E8D98E}" type="pres">
      <dgm:prSet presAssocID="{6DFAB3DB-475D-4401-9C74-8CBC315A901C}" presName="composite" presStyleCnt="0"/>
      <dgm:spPr/>
    </dgm:pt>
    <dgm:pt modelId="{237E705E-57F2-4098-92A5-A41C774082F2}" type="pres">
      <dgm:prSet presAssocID="{6DFAB3DB-475D-4401-9C74-8CBC315A901C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F1054C0-3457-4AB2-B091-B72C18B56DD7}" type="pres">
      <dgm:prSet presAssocID="{6DFAB3DB-475D-4401-9C74-8CBC315A901C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A7C41488-82D2-4CB3-A086-05797D0B17AD}" type="pres">
      <dgm:prSet presAssocID="{6DFAB3DB-475D-4401-9C74-8CBC315A901C}" presName="BalanceSpacing" presStyleCnt="0"/>
      <dgm:spPr/>
    </dgm:pt>
    <dgm:pt modelId="{E5FA5948-0F7F-4A8B-8D92-829EDA7B6EDC}" type="pres">
      <dgm:prSet presAssocID="{6DFAB3DB-475D-4401-9C74-8CBC315A901C}" presName="BalanceSpacing1" presStyleCnt="0"/>
      <dgm:spPr/>
    </dgm:pt>
    <dgm:pt modelId="{1BE786A6-E416-4D22-80F9-4FFA8A4F6C91}" type="pres">
      <dgm:prSet presAssocID="{493B22B0-0A37-41C5-90B3-4DB63E226322}" presName="Accent1Text" presStyleLbl="node1" presStyleIdx="5" presStyleCnt="6"/>
      <dgm:spPr/>
      <dgm:t>
        <a:bodyPr/>
        <a:lstStyle/>
        <a:p>
          <a:endParaRPr lang="zh-CN" altLang="en-US"/>
        </a:p>
      </dgm:t>
    </dgm:pt>
  </dgm:ptLst>
  <dgm:cxnLst>
    <dgm:cxn modelId="{522FF914-F6F2-49FE-9D85-DBDC4F87A244}" type="presOf" srcId="{5263D0E8-18E0-4587-9753-70C64C097C69}" destId="{EA6F1425-3854-4A00-84B2-40F7EF755F7A}" srcOrd="0" destOrd="0" presId="urn:microsoft.com/office/officeart/2008/layout/AlternatingHexagons"/>
    <dgm:cxn modelId="{67417AAD-733C-47ED-8ABE-AF4C4ACFEAED}" type="presOf" srcId="{44F15D8B-1DF0-474B-A434-09D232E6E4EB}" destId="{5C270361-2D74-4913-99F4-2DF7BB8ACA31}" srcOrd="0" destOrd="0" presId="urn:microsoft.com/office/officeart/2008/layout/AlternatingHexagons"/>
    <dgm:cxn modelId="{0B7361AA-3103-47CF-83E5-7B49D7309D87}" type="presOf" srcId="{8DA2BE94-8191-49E2-840A-F8C05E9ED98D}" destId="{8CC03BDB-E659-4A2F-870A-AC958131DFDE}" srcOrd="0" destOrd="0" presId="urn:microsoft.com/office/officeart/2008/layout/AlternatingHexagons"/>
    <dgm:cxn modelId="{FE7D695C-B57D-4264-AE1B-BD4935D63E46}" srcId="{8DA2BE94-8191-49E2-840A-F8C05E9ED98D}" destId="{6DFAB3DB-475D-4401-9C74-8CBC315A901C}" srcOrd="2" destOrd="0" parTransId="{C3150D70-6AF8-4F26-8226-6D58958CB84E}" sibTransId="{493B22B0-0A37-41C5-90B3-4DB63E226322}"/>
    <dgm:cxn modelId="{72ACB997-F0C8-4C25-9C42-903525A81104}" type="presOf" srcId="{72C45E00-000C-4E0F-A7DF-8E4317222000}" destId="{47A195C0-FE26-4CD4-8ADA-FDCA2A68694E}" srcOrd="0" destOrd="0" presId="urn:microsoft.com/office/officeart/2008/layout/AlternatingHexagons"/>
    <dgm:cxn modelId="{E59C8CFA-E363-4BD6-899E-FA2F539604CF}" srcId="{8DA2BE94-8191-49E2-840A-F8C05E9ED98D}" destId="{44F15D8B-1DF0-474B-A434-09D232E6E4EB}" srcOrd="0" destOrd="0" parTransId="{7E5CDFFB-3C68-44FF-87D1-28DE35E24FEE}" sibTransId="{AF848FC9-7C77-4D89-9772-D93F9DB1163D}"/>
    <dgm:cxn modelId="{2692B143-F6F8-4EC0-8726-7058092981BE}" srcId="{72C45E00-000C-4E0F-A7DF-8E4317222000}" destId="{3CFC49ED-8CCF-4874-A471-29873C68341C}" srcOrd="0" destOrd="0" parTransId="{E818C25F-4470-4F21-856E-F190A00D244E}" sibTransId="{683A7524-6E9C-4E49-8271-9F1BC1EC9F2A}"/>
    <dgm:cxn modelId="{76E1F6F7-5D0C-472B-A511-086FBB07773B}" type="presOf" srcId="{493B22B0-0A37-41C5-90B3-4DB63E226322}" destId="{1BE786A6-E416-4D22-80F9-4FFA8A4F6C91}" srcOrd="0" destOrd="0" presId="urn:microsoft.com/office/officeart/2008/layout/AlternatingHexagons"/>
    <dgm:cxn modelId="{890FAF68-1FBA-473A-A946-6F8723B2CF56}" type="presOf" srcId="{AF848FC9-7C77-4D89-9772-D93F9DB1163D}" destId="{204C1C70-421B-49FD-B571-6E9AE4AD1AB5}" srcOrd="0" destOrd="0" presId="urn:microsoft.com/office/officeart/2008/layout/AlternatingHexagons"/>
    <dgm:cxn modelId="{C3D9B5D7-6F70-44BC-BC95-DD7E071671E2}" type="presOf" srcId="{3CFC49ED-8CCF-4874-A471-29873C68341C}" destId="{FEA064F1-E439-43A6-B2EC-8D2EB6A78CD2}" srcOrd="0" destOrd="0" presId="urn:microsoft.com/office/officeart/2008/layout/AlternatingHexagons"/>
    <dgm:cxn modelId="{79012C39-0351-48F0-A701-A1653E6BC907}" srcId="{8DA2BE94-8191-49E2-840A-F8C05E9ED98D}" destId="{72C45E00-000C-4E0F-A7DF-8E4317222000}" srcOrd="1" destOrd="0" parTransId="{A029CD63-924E-4E22-B10A-59C1A68C34C7}" sibTransId="{5263D0E8-18E0-4587-9753-70C64C097C69}"/>
    <dgm:cxn modelId="{71F1B9E2-5390-4BA4-A84C-373F5BD19DA8}" type="presOf" srcId="{6DFAB3DB-475D-4401-9C74-8CBC315A901C}" destId="{237E705E-57F2-4098-92A5-A41C774082F2}" srcOrd="0" destOrd="0" presId="urn:microsoft.com/office/officeart/2008/layout/AlternatingHexagons"/>
    <dgm:cxn modelId="{168C581C-15B9-4EA5-976B-849958C46DCA}" type="presParOf" srcId="{8CC03BDB-E659-4A2F-870A-AC958131DFDE}" destId="{F02A5504-A2B6-4F9F-B168-D5024F954653}" srcOrd="0" destOrd="0" presId="urn:microsoft.com/office/officeart/2008/layout/AlternatingHexagons"/>
    <dgm:cxn modelId="{7CE4FA76-4BF4-4C81-9801-B12A779E1456}" type="presParOf" srcId="{F02A5504-A2B6-4F9F-B168-D5024F954653}" destId="{5C270361-2D74-4913-99F4-2DF7BB8ACA31}" srcOrd="0" destOrd="0" presId="urn:microsoft.com/office/officeart/2008/layout/AlternatingHexagons"/>
    <dgm:cxn modelId="{6AB4DB1E-CA73-4C8A-8962-764F3E896F2C}" type="presParOf" srcId="{F02A5504-A2B6-4F9F-B168-D5024F954653}" destId="{3EDBDB41-7878-4D93-A39F-502E511FD45E}" srcOrd="1" destOrd="0" presId="urn:microsoft.com/office/officeart/2008/layout/AlternatingHexagons"/>
    <dgm:cxn modelId="{49185971-F80A-441E-85A6-4D1070A76FBC}" type="presParOf" srcId="{F02A5504-A2B6-4F9F-B168-D5024F954653}" destId="{B821643B-061D-4FBF-8D1B-868496F14118}" srcOrd="2" destOrd="0" presId="urn:microsoft.com/office/officeart/2008/layout/AlternatingHexagons"/>
    <dgm:cxn modelId="{0C36F892-8153-44E4-B0D4-584C1A7FCBA4}" type="presParOf" srcId="{F02A5504-A2B6-4F9F-B168-D5024F954653}" destId="{D796E4F9-3CE1-4701-A19A-7DA77EC0A5DF}" srcOrd="3" destOrd="0" presId="urn:microsoft.com/office/officeart/2008/layout/AlternatingHexagons"/>
    <dgm:cxn modelId="{986BBB1E-C125-46F5-85D2-118FA062F018}" type="presParOf" srcId="{F02A5504-A2B6-4F9F-B168-D5024F954653}" destId="{204C1C70-421B-49FD-B571-6E9AE4AD1AB5}" srcOrd="4" destOrd="0" presId="urn:microsoft.com/office/officeart/2008/layout/AlternatingHexagons"/>
    <dgm:cxn modelId="{8A3EC0F1-D97F-41F5-8626-CA1D0E4632FC}" type="presParOf" srcId="{8CC03BDB-E659-4A2F-870A-AC958131DFDE}" destId="{63BBEDAC-570A-4559-A3E9-657C8A9EBABC}" srcOrd="1" destOrd="0" presId="urn:microsoft.com/office/officeart/2008/layout/AlternatingHexagons"/>
    <dgm:cxn modelId="{68B961E8-C516-4DA6-99C1-5B441014CC97}" type="presParOf" srcId="{8CC03BDB-E659-4A2F-870A-AC958131DFDE}" destId="{99F866A4-FC57-441C-A35A-4F98B9957ABB}" srcOrd="2" destOrd="0" presId="urn:microsoft.com/office/officeart/2008/layout/AlternatingHexagons"/>
    <dgm:cxn modelId="{A64475A4-CF03-4C8D-AB03-81F3B124DFC8}" type="presParOf" srcId="{99F866A4-FC57-441C-A35A-4F98B9957ABB}" destId="{47A195C0-FE26-4CD4-8ADA-FDCA2A68694E}" srcOrd="0" destOrd="0" presId="urn:microsoft.com/office/officeart/2008/layout/AlternatingHexagons"/>
    <dgm:cxn modelId="{1E519F4A-040B-49EF-BD23-4A1C026BF504}" type="presParOf" srcId="{99F866A4-FC57-441C-A35A-4F98B9957ABB}" destId="{FEA064F1-E439-43A6-B2EC-8D2EB6A78CD2}" srcOrd="1" destOrd="0" presId="urn:microsoft.com/office/officeart/2008/layout/AlternatingHexagons"/>
    <dgm:cxn modelId="{A0382716-7989-4D70-BB37-744DB509538F}" type="presParOf" srcId="{99F866A4-FC57-441C-A35A-4F98B9957ABB}" destId="{8179BC85-2212-4D4A-B509-DFF028A1D32D}" srcOrd="2" destOrd="0" presId="urn:microsoft.com/office/officeart/2008/layout/AlternatingHexagons"/>
    <dgm:cxn modelId="{85D46E33-9C73-407B-A42C-58E5DD411F16}" type="presParOf" srcId="{99F866A4-FC57-441C-A35A-4F98B9957ABB}" destId="{70440A19-0DED-4005-85DE-9A19D8FAF52B}" srcOrd="3" destOrd="0" presId="urn:microsoft.com/office/officeart/2008/layout/AlternatingHexagons"/>
    <dgm:cxn modelId="{C5042C2C-4D5C-4B5D-B554-363A3CB2C6AA}" type="presParOf" srcId="{99F866A4-FC57-441C-A35A-4F98B9957ABB}" destId="{EA6F1425-3854-4A00-84B2-40F7EF755F7A}" srcOrd="4" destOrd="0" presId="urn:microsoft.com/office/officeart/2008/layout/AlternatingHexagons"/>
    <dgm:cxn modelId="{4A8EF365-4CD2-485B-9D03-D3E61E62D1C0}" type="presParOf" srcId="{8CC03BDB-E659-4A2F-870A-AC958131DFDE}" destId="{6A1245EA-453A-47AD-AC1B-487345FD7402}" srcOrd="3" destOrd="0" presId="urn:microsoft.com/office/officeart/2008/layout/AlternatingHexagons"/>
    <dgm:cxn modelId="{09DBF02E-5F2A-48B3-813D-341F44F22C0B}" type="presParOf" srcId="{8CC03BDB-E659-4A2F-870A-AC958131DFDE}" destId="{CFFFDDB2-6771-440B-9796-8A4B72E8D98E}" srcOrd="4" destOrd="0" presId="urn:microsoft.com/office/officeart/2008/layout/AlternatingHexagons"/>
    <dgm:cxn modelId="{84C75448-EED6-4F02-88DA-163ECB1D6DF4}" type="presParOf" srcId="{CFFFDDB2-6771-440B-9796-8A4B72E8D98E}" destId="{237E705E-57F2-4098-92A5-A41C774082F2}" srcOrd="0" destOrd="0" presId="urn:microsoft.com/office/officeart/2008/layout/AlternatingHexagons"/>
    <dgm:cxn modelId="{BC647811-66A0-4CE3-9D83-9E54F691D3C0}" type="presParOf" srcId="{CFFFDDB2-6771-440B-9796-8A4B72E8D98E}" destId="{5F1054C0-3457-4AB2-B091-B72C18B56DD7}" srcOrd="1" destOrd="0" presId="urn:microsoft.com/office/officeart/2008/layout/AlternatingHexagons"/>
    <dgm:cxn modelId="{B7264A89-61DB-4A9C-BBB3-DC3FE3E15AF2}" type="presParOf" srcId="{CFFFDDB2-6771-440B-9796-8A4B72E8D98E}" destId="{A7C41488-82D2-4CB3-A086-05797D0B17AD}" srcOrd="2" destOrd="0" presId="urn:microsoft.com/office/officeart/2008/layout/AlternatingHexagons"/>
    <dgm:cxn modelId="{ACFE9198-1BAF-4442-819B-81552DC68438}" type="presParOf" srcId="{CFFFDDB2-6771-440B-9796-8A4B72E8D98E}" destId="{E5FA5948-0F7F-4A8B-8D92-829EDA7B6EDC}" srcOrd="3" destOrd="0" presId="urn:microsoft.com/office/officeart/2008/layout/AlternatingHexagons"/>
    <dgm:cxn modelId="{48730ABE-0F56-47C3-9118-052984263907}" type="presParOf" srcId="{CFFFDDB2-6771-440B-9796-8A4B72E8D98E}" destId="{1BE786A6-E416-4D22-80F9-4FFA8A4F6C91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85EB73-6392-4765-9102-B163C222E87B}">
      <dsp:nvSpPr>
        <dsp:cNvPr id="0" name=""/>
        <dsp:cNvSpPr/>
      </dsp:nvSpPr>
      <dsp:spPr bwMode="white">
        <a:xfrm>
          <a:off x="1621560" y="1147704"/>
          <a:ext cx="2660473" cy="2660473"/>
        </a:xfrm>
        <a:prstGeom prst="ellipse">
          <a:avLst/>
        </a:prstGeom>
        <a:solidFill>
          <a:schemeClr val="accent1">
            <a:shade val="80000"/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kern="1200"/>
        </a:p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kern="1200"/>
        </a:p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/>
            <a:t>技术负责人</a:t>
          </a:r>
        </a:p>
      </dsp:txBody>
      <dsp:txXfrm>
        <a:off x="2011177" y="1537321"/>
        <a:ext cx="1881239" cy="1881239"/>
      </dsp:txXfrm>
    </dsp:sp>
    <dsp:sp modelId="{CFEB999B-FCB5-4A1E-9FCF-217EFE3095CC}">
      <dsp:nvSpPr>
        <dsp:cNvPr id="0" name=""/>
        <dsp:cNvSpPr/>
      </dsp:nvSpPr>
      <dsp:spPr bwMode="white">
        <a:xfrm>
          <a:off x="2286679" y="82081"/>
          <a:ext cx="1330236" cy="1330236"/>
        </a:xfrm>
        <a:prstGeom prst="ellipse">
          <a:avLst/>
        </a:prstGeom>
        <a:solidFill>
          <a:schemeClr val="accent1">
            <a:shade val="80000"/>
            <a:alpha val="50000"/>
            <a:hueOff val="-11"/>
            <a:satOff val="2403"/>
            <a:lumOff val="1156"/>
            <a:alphaOff val="6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sz="2400" kern="1200" dirty="0">
              <a:latin typeface="微软雅黑" panose="020B0503020204020204" charset="-122"/>
              <a:ea typeface="微软雅黑" panose="020B0503020204020204" charset="-122"/>
            </a:rPr>
            <a:t>专业能力</a:t>
          </a:r>
        </a:p>
      </dsp:txBody>
      <dsp:txXfrm>
        <a:off x="2481488" y="276890"/>
        <a:ext cx="940618" cy="940618"/>
      </dsp:txXfrm>
    </dsp:sp>
    <dsp:sp modelId="{E0288A90-BB24-4EA6-8F9F-276B2505167F}">
      <dsp:nvSpPr>
        <dsp:cNvPr id="0" name=""/>
        <dsp:cNvSpPr/>
      </dsp:nvSpPr>
      <dsp:spPr>
        <a:xfrm>
          <a:off x="3932711" y="1277994"/>
          <a:ext cx="1330236" cy="1330236"/>
        </a:xfrm>
        <a:prstGeom prst="ellipse">
          <a:avLst/>
        </a:prstGeom>
        <a:solidFill>
          <a:schemeClr val="accent1">
            <a:shade val="80000"/>
            <a:alpha val="50000"/>
            <a:hueOff val="-23"/>
            <a:satOff val="4806"/>
            <a:lumOff val="2312"/>
            <a:alphaOff val="12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>
              <a:latin typeface="微软雅黑" panose="020B0503020204020204" charset="-122"/>
              <a:ea typeface="微软雅黑" panose="020B0503020204020204" charset="-122"/>
            </a:rPr>
            <a:t>规划调度</a:t>
          </a:r>
        </a:p>
      </dsp:txBody>
      <dsp:txXfrm>
        <a:off x="4127520" y="1472803"/>
        <a:ext cx="940618" cy="940618"/>
      </dsp:txXfrm>
    </dsp:sp>
    <dsp:sp modelId="{8F842B06-FB57-4AFA-921E-2EA56BF9CD6B}">
      <dsp:nvSpPr>
        <dsp:cNvPr id="0" name=""/>
        <dsp:cNvSpPr/>
      </dsp:nvSpPr>
      <dsp:spPr>
        <a:xfrm>
          <a:off x="3302121" y="3179769"/>
          <a:ext cx="1330236" cy="1330236"/>
        </a:xfrm>
        <a:prstGeom prst="ellipse">
          <a:avLst/>
        </a:prstGeom>
        <a:solidFill>
          <a:schemeClr val="accent1">
            <a:shade val="80000"/>
            <a:alpha val="50000"/>
            <a:hueOff val="-34"/>
            <a:satOff val="7209"/>
            <a:lumOff val="3468"/>
            <a:alphaOff val="18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  <a:cs typeface="+mn-cs"/>
              <a:sym typeface="+mn-ea"/>
            </a:rPr>
            <a:t>项目管理</a:t>
          </a:r>
          <a:endParaRPr lang="en-US" altLang="zh-CN" sz="2400" kern="1200" dirty="0">
            <a:solidFill>
              <a:prstClr val="black"/>
            </a:solidFill>
            <a:latin typeface="微软雅黑" panose="020B0503020204020204" charset="-122"/>
            <a:ea typeface="微软雅黑" panose="020B0503020204020204" charset="-122"/>
            <a:cs typeface="+mn-cs"/>
            <a:sym typeface="+mn-ea"/>
          </a:endParaRPr>
        </a:p>
      </dsp:txBody>
      <dsp:txXfrm>
        <a:off x="3496930" y="3374578"/>
        <a:ext cx="940618" cy="940618"/>
      </dsp:txXfrm>
    </dsp:sp>
    <dsp:sp modelId="{21C15334-587C-423B-AFF1-3EE64FA75145}">
      <dsp:nvSpPr>
        <dsp:cNvPr id="0" name=""/>
        <dsp:cNvSpPr/>
      </dsp:nvSpPr>
      <dsp:spPr>
        <a:xfrm>
          <a:off x="1269375" y="3213021"/>
          <a:ext cx="1330236" cy="1330236"/>
        </a:xfrm>
        <a:prstGeom prst="ellipse">
          <a:avLst/>
        </a:prstGeom>
        <a:solidFill>
          <a:schemeClr val="accent1">
            <a:shade val="80000"/>
            <a:alpha val="50000"/>
            <a:hueOff val="-45"/>
            <a:satOff val="9612"/>
            <a:lumOff val="4624"/>
            <a:alphaOff val="24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sz="2400" kern="1200" dirty="0">
              <a:latin typeface="微软雅黑" panose="020B0503020204020204" charset="-122"/>
              <a:ea typeface="微软雅黑" panose="020B0503020204020204" charset="-122"/>
              <a:sym typeface="+mn-ea"/>
            </a:rPr>
            <a:t>业务洞察</a:t>
          </a:r>
          <a:endParaRPr lang="zh-CN" altLang="en-US" sz="2400" kern="1200" dirty="0"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1464184" y="3407830"/>
        <a:ext cx="940618" cy="940618"/>
      </dsp:txXfrm>
    </dsp:sp>
    <dsp:sp modelId="{344EB338-71FA-419C-9777-8D2B839A1974}">
      <dsp:nvSpPr>
        <dsp:cNvPr id="0" name=""/>
        <dsp:cNvSpPr/>
      </dsp:nvSpPr>
      <dsp:spPr>
        <a:xfrm>
          <a:off x="640646" y="1277994"/>
          <a:ext cx="1330236" cy="1330236"/>
        </a:xfrm>
        <a:prstGeom prst="ellipse">
          <a:avLst/>
        </a:prstGeom>
        <a:solidFill>
          <a:schemeClr val="accent1">
            <a:shade val="80000"/>
            <a:alpha val="50000"/>
            <a:hueOff val="-57"/>
            <a:satOff val="12015"/>
            <a:lumOff val="5780"/>
            <a:alphaOff val="3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>
              <a:latin typeface="微软雅黑" panose="020B0503020204020204" charset="-122"/>
              <a:ea typeface="微软雅黑" panose="020B0503020204020204" charset="-122"/>
            </a:rPr>
            <a:t>团队管理</a:t>
          </a:r>
        </a:p>
      </dsp:txBody>
      <dsp:txXfrm>
        <a:off x="835455" y="1472803"/>
        <a:ext cx="940618" cy="9406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85EB73-6392-4765-9102-B163C222E87B}">
      <dsp:nvSpPr>
        <dsp:cNvPr id="0" name=""/>
        <dsp:cNvSpPr/>
      </dsp:nvSpPr>
      <dsp:spPr bwMode="white">
        <a:xfrm>
          <a:off x="1621560" y="1147704"/>
          <a:ext cx="2660473" cy="2660473"/>
        </a:xfrm>
        <a:prstGeom prst="ellipse">
          <a:avLst/>
        </a:prstGeom>
        <a:solidFill>
          <a:srgbClr val="5B9BD5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kern="1200" dirty="0"/>
        </a:p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kern="1200" dirty="0"/>
        </a:p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 kern="1200" dirty="0"/>
            <a:t>业务负责人</a:t>
          </a:r>
        </a:p>
      </dsp:txBody>
      <dsp:txXfrm>
        <a:off x="2011177" y="1537321"/>
        <a:ext cx="1881239" cy="1881239"/>
      </dsp:txXfrm>
    </dsp:sp>
    <dsp:sp modelId="{CFEB999B-FCB5-4A1E-9FCF-217EFE3095CC}">
      <dsp:nvSpPr>
        <dsp:cNvPr id="0" name=""/>
        <dsp:cNvSpPr/>
      </dsp:nvSpPr>
      <dsp:spPr bwMode="white">
        <a:xfrm>
          <a:off x="2286679" y="82081"/>
          <a:ext cx="1330236" cy="1330236"/>
        </a:xfrm>
        <a:prstGeom prst="ellipse">
          <a:avLst/>
        </a:prstGeom>
        <a:solidFill>
          <a:srgbClr val="FF872E">
            <a:alpha val="71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>
              <a:latin typeface="微软雅黑" panose="020B0503020204020204" charset="-122"/>
              <a:ea typeface="微软雅黑" panose="020B0503020204020204" charset="-122"/>
            </a:rPr>
            <a:t>商业</a:t>
          </a:r>
          <a:endParaRPr lang="en-US" altLang="zh-CN" sz="2400" kern="1200" dirty="0"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2481488" y="276890"/>
        <a:ext cx="940618" cy="940618"/>
      </dsp:txXfrm>
    </dsp:sp>
    <dsp:sp modelId="{E0288A90-BB24-4EA6-8F9F-276B2505167F}">
      <dsp:nvSpPr>
        <dsp:cNvPr id="0" name=""/>
        <dsp:cNvSpPr/>
      </dsp:nvSpPr>
      <dsp:spPr bwMode="white">
        <a:xfrm>
          <a:off x="3932711" y="1277994"/>
          <a:ext cx="1330236" cy="1330236"/>
        </a:xfrm>
        <a:prstGeom prst="ellipse">
          <a:avLst/>
        </a:prstGeom>
        <a:solidFill>
          <a:srgbClr val="61D6FF">
            <a:alpha val="50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>
              <a:latin typeface="微软雅黑" panose="020B0503020204020204" charset="-122"/>
              <a:ea typeface="微软雅黑" panose="020B0503020204020204" charset="-122"/>
            </a:rPr>
            <a:t>产品</a:t>
          </a:r>
          <a:endParaRPr lang="en-US" altLang="zh-CN" sz="2400" kern="1200" dirty="0">
            <a:latin typeface="微软雅黑" panose="020B0503020204020204" charset="-122"/>
            <a:ea typeface="微软雅黑" panose="020B0503020204020204" charset="-122"/>
          </a:endParaRPr>
        </a:p>
      </dsp:txBody>
      <dsp:txXfrm>
        <a:off x="4127520" y="1472803"/>
        <a:ext cx="940618" cy="940618"/>
      </dsp:txXfrm>
    </dsp:sp>
    <dsp:sp modelId="{8F842B06-FB57-4AFA-921E-2EA56BF9CD6B}">
      <dsp:nvSpPr>
        <dsp:cNvPr id="0" name=""/>
        <dsp:cNvSpPr/>
      </dsp:nvSpPr>
      <dsp:spPr bwMode="white">
        <a:xfrm>
          <a:off x="3303982" y="3213021"/>
          <a:ext cx="1330236" cy="1330236"/>
        </a:xfrm>
        <a:prstGeom prst="ellipse">
          <a:avLst/>
        </a:prstGeom>
        <a:gradFill rotWithShape="0">
          <a:gsLst>
            <a:gs pos="0">
              <a:schemeClr val="accent5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>
              <a:latin typeface="微软雅黑" panose="020B0503020204020204" charset="-122"/>
              <a:ea typeface="微软雅黑" panose="020B0503020204020204" charset="-122"/>
            </a:rPr>
            <a:t>市场销售</a:t>
          </a:r>
        </a:p>
      </dsp:txBody>
      <dsp:txXfrm>
        <a:off x="3498791" y="3407830"/>
        <a:ext cx="940618" cy="940618"/>
      </dsp:txXfrm>
    </dsp:sp>
    <dsp:sp modelId="{21C15334-587C-423B-AFF1-3EE64FA75145}">
      <dsp:nvSpPr>
        <dsp:cNvPr id="0" name=""/>
        <dsp:cNvSpPr/>
      </dsp:nvSpPr>
      <dsp:spPr bwMode="white">
        <a:xfrm>
          <a:off x="1269375" y="3213021"/>
          <a:ext cx="1330236" cy="1330236"/>
        </a:xfrm>
        <a:prstGeom prst="ellipse">
          <a:avLst/>
        </a:prstGeom>
        <a:solidFill>
          <a:srgbClr val="F3BF00">
            <a:alpha val="57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>
              <a:latin typeface="微软雅黑" panose="020B0503020204020204" charset="-122"/>
              <a:ea typeface="微软雅黑" panose="020B0503020204020204" charset="-122"/>
            </a:rPr>
            <a:t>财务法务</a:t>
          </a:r>
        </a:p>
      </dsp:txBody>
      <dsp:txXfrm>
        <a:off x="1464184" y="3407830"/>
        <a:ext cx="940618" cy="940618"/>
      </dsp:txXfrm>
    </dsp:sp>
    <dsp:sp modelId="{344EB338-71FA-419C-9777-8D2B839A1974}">
      <dsp:nvSpPr>
        <dsp:cNvPr id="0" name=""/>
        <dsp:cNvSpPr/>
      </dsp:nvSpPr>
      <dsp:spPr bwMode="white">
        <a:xfrm>
          <a:off x="640646" y="1277994"/>
          <a:ext cx="1330236" cy="1330236"/>
        </a:xfrm>
        <a:prstGeom prst="ellipse">
          <a:avLst/>
        </a:prstGeom>
        <a:solidFill>
          <a:srgbClr val="D5D5D5">
            <a:alpha val="66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>
              <a:latin typeface="微软雅黑" panose="020B0503020204020204" charset="-122"/>
              <a:ea typeface="微软雅黑" panose="020B0503020204020204" charset="-122"/>
            </a:rPr>
            <a:t>团队管理</a:t>
          </a:r>
        </a:p>
      </dsp:txBody>
      <dsp:txXfrm>
        <a:off x="835455" y="1472803"/>
        <a:ext cx="940618" cy="9406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4E249C-6E9F-4634-8523-CAA42F8DA26A}">
      <dsp:nvSpPr>
        <dsp:cNvPr id="0" name=""/>
        <dsp:cNvSpPr/>
      </dsp:nvSpPr>
      <dsp:spPr>
        <a:xfrm>
          <a:off x="445768" y="0"/>
          <a:ext cx="1829046" cy="4060825"/>
        </a:xfrm>
        <a:prstGeom prst="triangle">
          <a:avLst/>
        </a:prstGeom>
        <a:solidFill>
          <a:srgbClr val="5B9BD5"/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801A585-0731-4812-9293-191278107583}">
      <dsp:nvSpPr>
        <dsp:cNvPr id="0" name=""/>
        <dsp:cNvSpPr/>
      </dsp:nvSpPr>
      <dsp:spPr>
        <a:xfrm>
          <a:off x="1337304" y="407047"/>
          <a:ext cx="1234853" cy="95514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专业素质</a:t>
          </a:r>
        </a:p>
      </dsp:txBody>
      <dsp:txXfrm>
        <a:off x="1383930" y="453673"/>
        <a:ext cx="1141601" cy="861892"/>
      </dsp:txXfrm>
    </dsp:sp>
    <dsp:sp modelId="{115B49AD-3788-4FFA-AFCE-21BD8478DA48}">
      <dsp:nvSpPr>
        <dsp:cNvPr id="0" name=""/>
        <dsp:cNvSpPr/>
      </dsp:nvSpPr>
      <dsp:spPr>
        <a:xfrm>
          <a:off x="1405242" y="1489290"/>
          <a:ext cx="1098976" cy="95514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通用素质</a:t>
          </a:r>
          <a:endParaRPr sz="1700" kern="1200" dirty="0"/>
        </a:p>
      </dsp:txBody>
      <dsp:txXfrm>
        <a:off x="1451868" y="1535916"/>
        <a:ext cx="1005724" cy="861892"/>
      </dsp:txXfrm>
    </dsp:sp>
    <dsp:sp modelId="{24C07F28-2242-4269-BFFA-DEB1A42DE159}">
      <dsp:nvSpPr>
        <dsp:cNvPr id="0" name=""/>
        <dsp:cNvSpPr/>
      </dsp:nvSpPr>
      <dsp:spPr>
        <a:xfrm>
          <a:off x="1405242" y="2571534"/>
          <a:ext cx="1098976" cy="955144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kern="12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软素质</a:t>
          </a:r>
          <a:endParaRPr sz="1700" kern="1200"/>
        </a:p>
      </dsp:txBody>
      <dsp:txXfrm>
        <a:off x="1451868" y="2618160"/>
        <a:ext cx="1005724" cy="86189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270361-2D74-4913-99F4-2DF7BB8ACA31}">
      <dsp:nvSpPr>
        <dsp:cNvPr id="0" name=""/>
        <dsp:cNvSpPr/>
      </dsp:nvSpPr>
      <dsp:spPr>
        <a:xfrm rot="5400000">
          <a:off x="2314609" y="303137"/>
          <a:ext cx="1520168" cy="1322546"/>
        </a:xfrm>
        <a:prstGeom prst="hexagon">
          <a:avLst>
            <a:gd name="adj" fmla="val 25000"/>
            <a:gd name="vf" fmla="val 115470"/>
          </a:avLst>
        </a:prstGeom>
        <a:solidFill>
          <a:srgbClr val="FF872E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判断力</a:t>
          </a:r>
        </a:p>
      </dsp:txBody>
      <dsp:txXfrm rot="-5400000">
        <a:off x="2619517" y="441219"/>
        <a:ext cx="910352" cy="1046382"/>
      </dsp:txXfrm>
    </dsp:sp>
    <dsp:sp modelId="{3EDBDB41-7878-4D93-A39F-502E511FD45E}">
      <dsp:nvSpPr>
        <dsp:cNvPr id="0" name=""/>
        <dsp:cNvSpPr/>
      </dsp:nvSpPr>
      <dsp:spPr>
        <a:xfrm>
          <a:off x="3776099" y="508360"/>
          <a:ext cx="1696508" cy="9121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4C1C70-421B-49FD-B571-6E9AE4AD1AB5}">
      <dsp:nvSpPr>
        <dsp:cNvPr id="0" name=""/>
        <dsp:cNvSpPr/>
      </dsp:nvSpPr>
      <dsp:spPr>
        <a:xfrm rot="5400000">
          <a:off x="886258" y="303137"/>
          <a:ext cx="1520168" cy="1322546"/>
        </a:xfrm>
        <a:prstGeom prst="hexagon">
          <a:avLst>
            <a:gd name="adj" fmla="val 25000"/>
            <a:gd name="vf" fmla="val 115470"/>
          </a:avLst>
        </a:prstGeom>
        <a:solidFill>
          <a:srgbClr val="3093FF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领导力</a:t>
          </a:r>
        </a:p>
      </dsp:txBody>
      <dsp:txXfrm rot="-5400000">
        <a:off x="1191166" y="441219"/>
        <a:ext cx="910352" cy="1046382"/>
      </dsp:txXfrm>
    </dsp:sp>
    <dsp:sp modelId="{47A195C0-FE26-4CD4-8ADA-FDCA2A68694E}">
      <dsp:nvSpPr>
        <dsp:cNvPr id="0" name=""/>
        <dsp:cNvSpPr/>
      </dsp:nvSpPr>
      <dsp:spPr>
        <a:xfrm rot="5400000">
          <a:off x="1597697" y="1593457"/>
          <a:ext cx="1520168" cy="1322546"/>
        </a:xfrm>
        <a:prstGeom prst="hexagon">
          <a:avLst>
            <a:gd name="adj" fmla="val 25000"/>
            <a:gd name="vf" fmla="val 115470"/>
          </a:avLst>
        </a:prstGeom>
        <a:solidFill>
          <a:srgbClr val="9C9C9C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计划</a:t>
          </a:r>
        </a:p>
      </dsp:txBody>
      <dsp:txXfrm rot="-5400000">
        <a:off x="1902605" y="1731539"/>
        <a:ext cx="910352" cy="1046382"/>
      </dsp:txXfrm>
    </dsp:sp>
    <dsp:sp modelId="{FEA064F1-E439-43A6-B2EC-8D2EB6A78CD2}">
      <dsp:nvSpPr>
        <dsp:cNvPr id="0" name=""/>
        <dsp:cNvSpPr/>
      </dsp:nvSpPr>
      <dsp:spPr>
        <a:xfrm>
          <a:off x="0" y="1798679"/>
          <a:ext cx="1641782" cy="9121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 </a:t>
          </a:r>
          <a:endParaRPr lang="zh-CN" altLang="en-US" sz="1800" kern="1200" dirty="0"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0" y="1798679"/>
        <a:ext cx="1641782" cy="912101"/>
      </dsp:txXfrm>
    </dsp:sp>
    <dsp:sp modelId="{EA6F1425-3854-4A00-84B2-40F7EF755F7A}">
      <dsp:nvSpPr>
        <dsp:cNvPr id="0" name=""/>
        <dsp:cNvSpPr/>
      </dsp:nvSpPr>
      <dsp:spPr>
        <a:xfrm rot="5400000">
          <a:off x="3026048" y="1593457"/>
          <a:ext cx="1520168" cy="1322546"/>
        </a:xfrm>
        <a:prstGeom prst="hexagon">
          <a:avLst>
            <a:gd name="adj" fmla="val 25000"/>
            <a:gd name="vf" fmla="val 115470"/>
          </a:avLst>
        </a:prstGeom>
        <a:solidFill>
          <a:srgbClr val="3567C1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管理</a:t>
          </a:r>
        </a:p>
      </dsp:txBody>
      <dsp:txXfrm rot="-5400000">
        <a:off x="3330956" y="1731539"/>
        <a:ext cx="910352" cy="1046382"/>
      </dsp:txXfrm>
    </dsp:sp>
    <dsp:sp modelId="{237E705E-57F2-4098-92A5-A41C774082F2}">
      <dsp:nvSpPr>
        <dsp:cNvPr id="0" name=""/>
        <dsp:cNvSpPr/>
      </dsp:nvSpPr>
      <dsp:spPr>
        <a:xfrm rot="5400000">
          <a:off x="2314609" y="2883776"/>
          <a:ext cx="1520168" cy="1322546"/>
        </a:xfrm>
        <a:prstGeom prst="hexagon">
          <a:avLst>
            <a:gd name="adj" fmla="val 25000"/>
            <a:gd name="vf" fmla="val 115470"/>
          </a:avLst>
        </a:prstGeom>
        <a:solidFill>
          <a:srgbClr val="5B9BD5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反思</a:t>
          </a:r>
        </a:p>
      </dsp:txBody>
      <dsp:txXfrm rot="-5400000">
        <a:off x="2619517" y="3021858"/>
        <a:ext cx="910352" cy="1046382"/>
      </dsp:txXfrm>
    </dsp:sp>
    <dsp:sp modelId="{5F1054C0-3457-4AB2-B091-B72C18B56DD7}">
      <dsp:nvSpPr>
        <dsp:cNvPr id="0" name=""/>
        <dsp:cNvSpPr/>
      </dsp:nvSpPr>
      <dsp:spPr>
        <a:xfrm>
          <a:off x="3776099" y="3088999"/>
          <a:ext cx="1696508" cy="9121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E786A6-E416-4D22-80F9-4FFA8A4F6C91}">
      <dsp:nvSpPr>
        <dsp:cNvPr id="0" name=""/>
        <dsp:cNvSpPr/>
      </dsp:nvSpPr>
      <dsp:spPr>
        <a:xfrm rot="5400000">
          <a:off x="886258" y="2883776"/>
          <a:ext cx="1520168" cy="1322546"/>
        </a:xfrm>
        <a:prstGeom prst="hexagon">
          <a:avLst>
            <a:gd name="adj" fmla="val 25000"/>
            <a:gd name="vf" fmla="val 115470"/>
          </a:avLst>
        </a:prstGeom>
        <a:solidFill>
          <a:srgbClr val="F3BF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>
              <a:latin typeface="微软雅黑 Light" panose="020B0502040204020203" pitchFamily="34" charset="-122"/>
              <a:ea typeface="微软雅黑 Light" panose="020B0502040204020203" pitchFamily="34" charset="-122"/>
            </a:rPr>
            <a:t>沟通</a:t>
          </a:r>
        </a:p>
      </dsp:txBody>
      <dsp:txXfrm rot="-5400000">
        <a:off x="1191166" y="3021858"/>
        <a:ext cx="910352" cy="10463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2#1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dir/>
      <dgm:resizeHandles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hexagon" r:blip="" rot="90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type="hexagon" r:blip="" rot="90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#1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#1">
  <dgm:title val=""/>
  <dgm:desc val=""/>
  <dgm:catLst>
    <dgm:cat type="3D" pri="11300"/>
  </dgm:catLst>
  <dgm:scene3d>
    <a:camera prst="orthographicFront"/>
    <a:lightRig rig="threePt" dir="t"/>
  </dgm:scene3d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#1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17B51-2423-F745-B2C5-8A5FBA1F9CB5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1BBE8-56E9-2649-8F17-C003281F627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E346D-3D0C-9B4B-A4D5-EC491F83E0E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6EA35-FE84-BE4F-9B98-0FE06F3B42C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E346D-3D0C-9B4B-A4D5-EC491F83E0E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6EA35-FE84-BE4F-9B98-0FE06F3B42C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E346D-3D0C-9B4B-A4D5-EC491F83E0E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6EA35-FE84-BE4F-9B98-0FE06F3B42C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E346D-3D0C-9B4B-A4D5-EC491F83E0E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6EA35-FE84-BE4F-9B98-0FE06F3B42C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E346D-3D0C-9B4B-A4D5-EC491F83E0E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6EA35-FE84-BE4F-9B98-0FE06F3B42C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E346D-3D0C-9B4B-A4D5-EC491F83E0E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6EA35-FE84-BE4F-9B98-0FE06F3B42C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E346D-3D0C-9B4B-A4D5-EC491F83E0E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6EA35-FE84-BE4F-9B98-0FE06F3B42C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E346D-3D0C-9B4B-A4D5-EC491F83E0E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6EA35-FE84-BE4F-9B98-0FE06F3B42C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E346D-3D0C-9B4B-A4D5-EC491F83E0E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6EA35-FE84-BE4F-9B98-0FE06F3B42C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E346D-3D0C-9B4B-A4D5-EC491F83E0E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6EA35-FE84-BE4F-9B98-0FE06F3B42C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5E346D-3D0C-9B4B-A4D5-EC491F83E0E7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6EA35-FE84-BE4F-9B98-0FE06F3B42C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hyperlink" Target="https://github.com/TeamStuQ/skill-map" TargetMode="Externa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5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6" Type="http://schemas.openxmlformats.org/officeDocument/2006/relationships/tags" Target="../tags/tag4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4.jpeg"/><Relationship Id="rId7" Type="http://schemas.openxmlformats.org/officeDocument/2006/relationships/image" Target="../media/image3.jpeg"/><Relationship Id="rId6" Type="http://schemas.openxmlformats.org/officeDocument/2006/relationships/hyperlink" Target="https://github.com/heiyeluren" TargetMode="External"/><Relationship Id="rId5" Type="http://schemas.openxmlformats.org/officeDocument/2006/relationships/image" Target="../media/image2.png"/><Relationship Id="rId4" Type="http://schemas.openxmlformats.org/officeDocument/2006/relationships/hyperlink" Target="http://blog.csdn.net/heiyeshuwu" TargetMode="External"/><Relationship Id="rId3" Type="http://schemas.openxmlformats.org/officeDocument/2006/relationships/hyperlink" Target="http://weibo.com/heiyeluren" TargetMode="External"/><Relationship Id="rId2" Type="http://schemas.openxmlformats.org/officeDocument/2006/relationships/tags" Target="../tags/tag2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3.xml"/><Relationship Id="rId12" Type="http://schemas.openxmlformats.org/officeDocument/2006/relationships/image" Target="../media/image8.png"/><Relationship Id="rId11" Type="http://schemas.openxmlformats.org/officeDocument/2006/relationships/image" Target="../media/image7.png"/><Relationship Id="rId10" Type="http://schemas.openxmlformats.org/officeDocument/2006/relationships/image" Target="../media/image6.png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" Type="http://schemas.openxmlformats.org/officeDocument/2006/relationships/diagramData" Target="../diagrams/data3.xml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4.xml"/><Relationship Id="rId4" Type="http://schemas.openxmlformats.org/officeDocument/2006/relationships/diagramColors" Target="../diagrams/colors4.xml"/><Relationship Id="rId3" Type="http://schemas.openxmlformats.org/officeDocument/2006/relationships/diagramQuickStyle" Target="../diagrams/quickStyle4.xml"/><Relationship Id="rId2" Type="http://schemas.openxmlformats.org/officeDocument/2006/relationships/diagramLayout" Target="../diagrams/layout4.xml"/><Relationship Id="rId1" Type="http://schemas.openxmlformats.org/officeDocument/2006/relationships/diagramData" Target="../diagrams/data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359" cy="6858000"/>
          </a:xfrm>
          <a:prstGeom prst="rect">
            <a:avLst/>
          </a:prstGeom>
        </p:spPr>
      </p:pic>
      <p:sp>
        <p:nvSpPr>
          <p:cNvPr id="6" name="文本框 7168"/>
          <p:cNvSpPr txBox="1">
            <a:spLocks noChangeArrowheads="1"/>
          </p:cNvSpPr>
          <p:nvPr/>
        </p:nvSpPr>
        <p:spPr bwMode="auto">
          <a:xfrm>
            <a:off x="5513070" y="1983105"/>
            <a:ext cx="6066155" cy="191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1437" tIns="71437" rIns="71437" bIns="71437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algn="ctr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方正粗倩简体" charset="-122"/>
              </a:rPr>
              <a:t>PHP/Go </a:t>
            </a:r>
            <a:r>
              <a:rPr lang="zh-CN" altLang="en-US" sz="4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方正粗倩简体" charset="-122"/>
              </a:rPr>
              <a:t>程序员的</a:t>
            </a:r>
            <a:endParaRPr lang="zh-CN" altLang="en-US" sz="4800" b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方正粗倩简体" charset="-122"/>
            </a:endParaRPr>
          </a:p>
          <a:p>
            <a:pPr algn="ctr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方正粗倩简体" charset="-122"/>
              </a:rPr>
              <a:t>发展规划</a:t>
            </a:r>
            <a:endParaRPr lang="zh-CN" altLang="en-US" sz="4800" b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方正粗倩简体" charset="-122"/>
            </a:endParaRPr>
          </a:p>
        </p:txBody>
      </p:sp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4396105" y="4631690"/>
            <a:ext cx="7461885" cy="891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algn="ctr" hangingPunct="0"/>
            <a:r>
              <a:rPr lang="zh-CN" altLang="en-US" sz="2600" b="0" dirty="0">
                <a:solidFill>
                  <a:schemeClr val="accent1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  <a:sym typeface="微软雅黑" panose="020B0503020204020204" charset="-122"/>
              </a:rPr>
              <a:t>黑夜路人 </a:t>
            </a:r>
            <a:endParaRPr lang="zh-CN" altLang="en-US" sz="2600" b="0" dirty="0">
              <a:solidFill>
                <a:schemeClr val="accent1">
                  <a:lumMod val="7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  <a:sym typeface="微软雅黑" panose="020B0503020204020204" charset="-122"/>
            </a:endParaRPr>
          </a:p>
          <a:p>
            <a:pPr algn="ctr" hangingPunct="0"/>
            <a:r>
              <a:rPr lang="en-US" altLang="zh-CN" sz="2600" b="0" dirty="0">
                <a:solidFill>
                  <a:schemeClr val="accent1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  <a:sym typeface="微软雅黑" panose="020B0503020204020204" charset="-122"/>
              </a:rPr>
              <a:t>2020/03</a:t>
            </a:r>
            <a:endParaRPr lang="zh-CN" altLang="en-US" sz="2600" b="0" dirty="0">
              <a:solidFill>
                <a:schemeClr val="accent1">
                  <a:lumMod val="7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zh-CN" altLang="en-US" sz="2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后端技术技能树</a:t>
            </a:r>
            <a:endParaRPr lang="zh-CN" altLang="en-US" sz="2400" b="1" spc="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2925" y="1464945"/>
            <a:ext cx="2776220" cy="499935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210" y="1482725"/>
            <a:ext cx="2289810" cy="489712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7375" y="1426210"/>
            <a:ext cx="4085590" cy="497522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819785" y="1047115"/>
            <a:ext cx="2289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PHP</a:t>
            </a:r>
            <a:r>
              <a:rPr lang="zh-CN" altLang="en-US"/>
              <a:t>程序员技能树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306570" y="1057910"/>
            <a:ext cx="2289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Go</a:t>
            </a:r>
            <a:r>
              <a:rPr lang="zh-CN" altLang="en-US"/>
              <a:t>程序员技能树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7565390" y="988060"/>
            <a:ext cx="2289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/>
              <a:t>架构师技能树</a:t>
            </a:r>
            <a:endParaRPr lang="zh-CN"/>
          </a:p>
        </p:txBody>
      </p:sp>
      <p:cxnSp>
        <p:nvCxnSpPr>
          <p:cNvPr id="15" name="直接连接符 14"/>
          <p:cNvCxnSpPr/>
          <p:nvPr/>
        </p:nvCxnSpPr>
        <p:spPr>
          <a:xfrm>
            <a:off x="3727450" y="1084580"/>
            <a:ext cx="0" cy="5406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937375" y="1057910"/>
            <a:ext cx="0" cy="5450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550920" y="6642100"/>
            <a:ext cx="48628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olidFill>
                  <a:schemeClr val="bg1"/>
                </a:solidFill>
                <a:latin typeface="+mj-ea"/>
                <a:ea typeface="+mj-ea"/>
              </a:rPr>
              <a:t>更多技能树参考：</a:t>
            </a:r>
            <a:r>
              <a:rPr lang="zh-CN" altLang="en-US" sz="1200">
                <a:solidFill>
                  <a:schemeClr val="bg1"/>
                </a:solidFill>
                <a:latin typeface="+mj-ea"/>
                <a:ea typeface="+mj-ea"/>
                <a:hlinkClick r:id="rId4" action="ppaction://hlinkfile"/>
              </a:rPr>
              <a:t>https://github.com/TeamStuQ/skill-map</a:t>
            </a:r>
            <a:endParaRPr lang="zh-CN" altLang="en-US" sz="1200">
              <a:solidFill>
                <a:schemeClr val="bg1"/>
              </a:solidFill>
              <a:latin typeface="+mj-ea"/>
              <a:ea typeface="+mj-ea"/>
              <a:hlinkClick r:id="rId4" action="ppaction://hlinkfi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990164"/>
            <a:ext cx="12192000" cy="223221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六边形 4"/>
          <p:cNvSpPr/>
          <p:nvPr/>
        </p:nvSpPr>
        <p:spPr>
          <a:xfrm rot="16200000">
            <a:off x="1606662" y="2383628"/>
            <a:ext cx="1700530" cy="1465976"/>
          </a:xfrm>
          <a:prstGeom prst="hexagon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523920" y="3285735"/>
            <a:ext cx="1820716" cy="446890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651000" y="3285490"/>
            <a:ext cx="187071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200" b="1" dirty="0">
                <a:solidFill>
                  <a:schemeClr val="bg1"/>
                </a:solidFill>
              </a:rPr>
              <a:t>PART  TWO</a:t>
            </a:r>
            <a:endParaRPr kumimoji="1" lang="zh-CN" altLang="en-US" sz="2200" b="1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2009235" y="2379221"/>
            <a:ext cx="949171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algn="dist" hangingPunct="0"/>
            <a:r>
              <a:rPr lang="en-US" altLang="zh-CN" sz="6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2</a:t>
            </a:r>
            <a:endParaRPr lang="zh-CN" altLang="en-US" sz="6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3475355" y="2687955"/>
            <a:ext cx="7508875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hangingPunct="0"/>
            <a:r>
              <a:rPr lang="en-US" altLang="zh-CN" sz="4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PHP/Go</a:t>
            </a:r>
            <a:r>
              <a:rPr lang="zh-CN" altLang="en-US" sz="4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程序员发展方向</a:t>
            </a:r>
            <a:endParaRPr lang="zh-CN" altLang="en-US" sz="4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8180" y="436880"/>
            <a:ext cx="4321175" cy="497840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en-US" altLang="zh-CN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Why</a:t>
            </a:r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：为什么要考虑发展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34720" y="1684020"/>
            <a:ext cx="10495280" cy="1630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zh-CN" altLang="en-US" sz="24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真实的、永恒的、最高级的快乐，只能从三样东西中取得：</a:t>
            </a:r>
            <a:r>
              <a:rPr lang="zh-CN" altLang="en-US" sz="2400" b="1" dirty="0">
                <a:solidFill>
                  <a:srgbClr val="FF8D3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工作、自我克制和爱</a:t>
            </a:r>
            <a:r>
              <a:rPr lang="zh-CN" altLang="en-US" sz="24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。  </a:t>
            </a:r>
            <a:endParaRPr lang="zh-CN" altLang="en-US" sz="24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pPr algn="r">
              <a:lnSpc>
                <a:spcPts val="4000"/>
              </a:lnSpc>
            </a:pPr>
            <a:r>
              <a:rPr lang="en-US" altLang="zh-CN" sz="2000" spc="3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——</a:t>
            </a:r>
            <a:r>
              <a:rPr lang="zh-CN" altLang="en-US" sz="20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罗曼·罗兰  </a:t>
            </a:r>
            <a:endParaRPr lang="zh-CN" altLang="en-US" sz="20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98525" y="4001135"/>
            <a:ext cx="10678160" cy="1660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spc="3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“最基础的世界意志不再是和平、自由或者民主，也不是拥有家庭或者房子土地，</a:t>
            </a:r>
            <a:r>
              <a:rPr lang="zh-CN" altLang="en-US" sz="2400" b="1" spc="300" dirty="0">
                <a:solidFill>
                  <a:srgbClr val="FF8D3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而是拥有一份好的工作，所有其他的事都会随之而来</a:t>
            </a:r>
            <a:r>
              <a:rPr lang="zh-CN" altLang="en-US" sz="2400" spc="3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”                              </a:t>
            </a:r>
            <a:endParaRPr lang="en-US" altLang="zh-CN" sz="2400" spc="3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pc="3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——</a:t>
            </a:r>
            <a:r>
              <a:rPr lang="zh-CN" altLang="en-US" sz="2000" spc="300" dirty="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来自于盖洛普组织的一项世界性的民意调查</a:t>
            </a:r>
            <a:endParaRPr lang="zh-CN" altLang="en-US" sz="2000" spc="300" dirty="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那如何选择发展方向呢？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6" name="图片 2253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6971" y="1493838"/>
            <a:ext cx="4421643" cy="4764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zh-CN" sz="2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职业</a:t>
            </a:r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发展方向选择原因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2305417" y="5177030"/>
            <a:ext cx="1122883" cy="754870"/>
          </a:xfrm>
          <a:custGeom>
            <a:avLst/>
            <a:gdLst>
              <a:gd name="T0" fmla="*/ 0 w 1113"/>
              <a:gd name="T1" fmla="*/ 0 h 757"/>
              <a:gd name="T2" fmla="*/ 1113 w 1113"/>
              <a:gd name="T3" fmla="*/ 0 h 757"/>
              <a:gd name="T4" fmla="*/ 1113 w 1113"/>
              <a:gd name="T5" fmla="*/ 685 h 757"/>
              <a:gd name="T6" fmla="*/ 249 w 1113"/>
              <a:gd name="T7" fmla="*/ 685 h 757"/>
              <a:gd name="T8" fmla="*/ 177 w 1113"/>
              <a:gd name="T9" fmla="*/ 757 h 757"/>
              <a:gd name="T10" fmla="*/ 105 w 1113"/>
              <a:gd name="T11" fmla="*/ 685 h 757"/>
              <a:gd name="T12" fmla="*/ 0 w 1113"/>
              <a:gd name="T13" fmla="*/ 685 h 757"/>
              <a:gd name="T14" fmla="*/ 0 w 1113"/>
              <a:gd name="T15" fmla="*/ 0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13" h="757">
                <a:moveTo>
                  <a:pt x="0" y="0"/>
                </a:moveTo>
                <a:lnTo>
                  <a:pt x="1113" y="0"/>
                </a:lnTo>
                <a:lnTo>
                  <a:pt x="1113" y="685"/>
                </a:lnTo>
                <a:lnTo>
                  <a:pt x="249" y="685"/>
                </a:lnTo>
                <a:lnTo>
                  <a:pt x="177" y="757"/>
                </a:lnTo>
                <a:lnTo>
                  <a:pt x="105" y="685"/>
                </a:lnTo>
                <a:lnTo>
                  <a:pt x="0" y="685"/>
                </a:lnTo>
                <a:lnTo>
                  <a:pt x="0" y="0"/>
                </a:lnTo>
                <a:close/>
              </a:path>
            </a:pathLst>
          </a:custGeom>
          <a:solidFill>
            <a:srgbClr val="0067B0"/>
          </a:solidFill>
          <a:ln w="5715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lIns="66852" tIns="33426" rIns="66852" bIns="33426"/>
          <a:lstStyle/>
          <a:p>
            <a:pPr defTabSz="89154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85">
              <a:latin typeface="+mn-lt"/>
              <a:ea typeface="+mn-ea"/>
            </a:endParaRPr>
          </a:p>
        </p:txBody>
      </p:sp>
      <p:sp>
        <p:nvSpPr>
          <p:cNvPr id="9" name="Freeform 8"/>
          <p:cNvSpPr/>
          <p:nvPr/>
        </p:nvSpPr>
        <p:spPr bwMode="auto">
          <a:xfrm>
            <a:off x="1356940" y="1640233"/>
            <a:ext cx="2961297" cy="3462992"/>
          </a:xfrm>
          <a:custGeom>
            <a:avLst/>
            <a:gdLst>
              <a:gd name="T0" fmla="*/ 133 w 3381"/>
              <a:gd name="T1" fmla="*/ 2348 h 3999"/>
              <a:gd name="T2" fmla="*/ 0 w 3381"/>
              <a:gd name="T3" fmla="*/ 1703 h 3999"/>
              <a:gd name="T4" fmla="*/ 282 w 3381"/>
              <a:gd name="T5" fmla="*/ 767 h 3999"/>
              <a:gd name="T6" fmla="*/ 1039 w 3381"/>
              <a:gd name="T7" fmla="*/ 133 h 3999"/>
              <a:gd name="T8" fmla="*/ 1689 w 3381"/>
              <a:gd name="T9" fmla="*/ 0 h 3999"/>
              <a:gd name="T10" fmla="*/ 2885 w 3381"/>
              <a:gd name="T11" fmla="*/ 495 h 3999"/>
              <a:gd name="T12" fmla="*/ 3381 w 3381"/>
              <a:gd name="T13" fmla="*/ 1691 h 3999"/>
              <a:gd name="T14" fmla="*/ 3097 w 3381"/>
              <a:gd name="T15" fmla="*/ 2624 h 3999"/>
              <a:gd name="T16" fmla="*/ 2346 w 3381"/>
              <a:gd name="T17" fmla="*/ 3248 h 3999"/>
              <a:gd name="T18" fmla="*/ 2281 w 3381"/>
              <a:gd name="T19" fmla="*/ 3304 h 3999"/>
              <a:gd name="T20" fmla="*/ 2256 w 3381"/>
              <a:gd name="T21" fmla="*/ 3388 h 3999"/>
              <a:gd name="T22" fmla="*/ 2256 w 3381"/>
              <a:gd name="T23" fmla="*/ 3718 h 3999"/>
              <a:gd name="T24" fmla="*/ 1699 w 3381"/>
              <a:gd name="T25" fmla="*/ 3999 h 3999"/>
              <a:gd name="T26" fmla="*/ 1142 w 3381"/>
              <a:gd name="T27" fmla="*/ 3718 h 3999"/>
              <a:gd name="T28" fmla="*/ 1142 w 3381"/>
              <a:gd name="T29" fmla="*/ 3388 h 3999"/>
              <a:gd name="T30" fmla="*/ 1354 w 3381"/>
              <a:gd name="T31" fmla="*/ 2691 h 3999"/>
              <a:gd name="T32" fmla="*/ 1916 w 3381"/>
              <a:gd name="T33" fmla="*/ 2226 h 3999"/>
              <a:gd name="T34" fmla="*/ 2171 w 3381"/>
              <a:gd name="T35" fmla="*/ 2011 h 3999"/>
              <a:gd name="T36" fmla="*/ 2267 w 3381"/>
              <a:gd name="T37" fmla="*/ 1691 h 3999"/>
              <a:gd name="T38" fmla="*/ 2098 w 3381"/>
              <a:gd name="T39" fmla="*/ 1283 h 3999"/>
              <a:gd name="T40" fmla="*/ 1689 w 3381"/>
              <a:gd name="T41" fmla="*/ 1113 h 3999"/>
              <a:gd name="T42" fmla="*/ 1469 w 3381"/>
              <a:gd name="T43" fmla="*/ 1155 h 3999"/>
              <a:gd name="T44" fmla="*/ 1212 w 3381"/>
              <a:gd name="T45" fmla="*/ 1375 h 3999"/>
              <a:gd name="T46" fmla="*/ 1113 w 3381"/>
              <a:gd name="T47" fmla="*/ 1703 h 3999"/>
              <a:gd name="T48" fmla="*/ 1155 w 3381"/>
              <a:gd name="T49" fmla="*/ 1918 h 3999"/>
              <a:gd name="T50" fmla="*/ 133 w 3381"/>
              <a:gd name="T51" fmla="*/ 2348 h 3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381" h="3999">
                <a:moveTo>
                  <a:pt x="133" y="2348"/>
                </a:moveTo>
                <a:cubicBezTo>
                  <a:pt x="42" y="2134"/>
                  <a:pt x="0" y="1915"/>
                  <a:pt x="0" y="1703"/>
                </a:cubicBezTo>
                <a:cubicBezTo>
                  <a:pt x="0" y="1368"/>
                  <a:pt x="102" y="1042"/>
                  <a:pt x="282" y="767"/>
                </a:cubicBezTo>
                <a:cubicBezTo>
                  <a:pt x="461" y="492"/>
                  <a:pt x="721" y="267"/>
                  <a:pt x="1039" y="133"/>
                </a:cubicBezTo>
                <a:cubicBezTo>
                  <a:pt x="1240" y="48"/>
                  <a:pt x="1459" y="0"/>
                  <a:pt x="1689" y="0"/>
                </a:cubicBezTo>
                <a:cubicBezTo>
                  <a:pt x="2156" y="0"/>
                  <a:pt x="2579" y="189"/>
                  <a:pt x="2885" y="495"/>
                </a:cubicBezTo>
                <a:cubicBezTo>
                  <a:pt x="3191" y="802"/>
                  <a:pt x="3381" y="1224"/>
                  <a:pt x="3381" y="1691"/>
                </a:cubicBezTo>
                <a:cubicBezTo>
                  <a:pt x="3381" y="2028"/>
                  <a:pt x="3278" y="2352"/>
                  <a:pt x="3097" y="2624"/>
                </a:cubicBezTo>
                <a:cubicBezTo>
                  <a:pt x="2918" y="2895"/>
                  <a:pt x="2659" y="3115"/>
                  <a:pt x="2346" y="3248"/>
                </a:cubicBezTo>
                <a:cubicBezTo>
                  <a:pt x="2320" y="3259"/>
                  <a:pt x="2298" y="3279"/>
                  <a:pt x="2281" y="3304"/>
                </a:cubicBezTo>
                <a:cubicBezTo>
                  <a:pt x="2265" y="3328"/>
                  <a:pt x="2256" y="3357"/>
                  <a:pt x="2256" y="3388"/>
                </a:cubicBezTo>
                <a:lnTo>
                  <a:pt x="2256" y="3718"/>
                </a:lnTo>
                <a:lnTo>
                  <a:pt x="1699" y="3999"/>
                </a:lnTo>
                <a:lnTo>
                  <a:pt x="1142" y="3718"/>
                </a:lnTo>
                <a:lnTo>
                  <a:pt x="1142" y="3388"/>
                </a:lnTo>
                <a:cubicBezTo>
                  <a:pt x="1142" y="3137"/>
                  <a:pt x="1219" y="2895"/>
                  <a:pt x="1354" y="2691"/>
                </a:cubicBezTo>
                <a:cubicBezTo>
                  <a:pt x="1488" y="2489"/>
                  <a:pt x="1681" y="2325"/>
                  <a:pt x="1916" y="2226"/>
                </a:cubicBezTo>
                <a:cubicBezTo>
                  <a:pt x="2020" y="2181"/>
                  <a:pt x="2108" y="2106"/>
                  <a:pt x="2171" y="2011"/>
                </a:cubicBezTo>
                <a:cubicBezTo>
                  <a:pt x="2232" y="1918"/>
                  <a:pt x="2267" y="1808"/>
                  <a:pt x="2267" y="1691"/>
                </a:cubicBezTo>
                <a:cubicBezTo>
                  <a:pt x="2267" y="1532"/>
                  <a:pt x="2203" y="1387"/>
                  <a:pt x="2098" y="1283"/>
                </a:cubicBezTo>
                <a:cubicBezTo>
                  <a:pt x="1993" y="1178"/>
                  <a:pt x="1849" y="1113"/>
                  <a:pt x="1689" y="1113"/>
                </a:cubicBezTo>
                <a:cubicBezTo>
                  <a:pt x="1606" y="1113"/>
                  <a:pt x="1532" y="1128"/>
                  <a:pt x="1469" y="1155"/>
                </a:cubicBezTo>
                <a:cubicBezTo>
                  <a:pt x="1365" y="1199"/>
                  <a:pt x="1276" y="1278"/>
                  <a:pt x="1212" y="1375"/>
                </a:cubicBezTo>
                <a:cubicBezTo>
                  <a:pt x="1149" y="1472"/>
                  <a:pt x="1113" y="1586"/>
                  <a:pt x="1113" y="1703"/>
                </a:cubicBezTo>
                <a:cubicBezTo>
                  <a:pt x="1113" y="1777"/>
                  <a:pt x="1127" y="1850"/>
                  <a:pt x="1155" y="1918"/>
                </a:cubicBezTo>
                <a:lnTo>
                  <a:pt x="133" y="2348"/>
                </a:lnTo>
                <a:close/>
              </a:path>
            </a:pathLst>
          </a:custGeom>
          <a:solidFill>
            <a:srgbClr val="FF872E"/>
          </a:solidFill>
          <a:ln w="5715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lIns="66852" tIns="33426" rIns="66852" bIns="33426"/>
          <a:lstStyle/>
          <a:p>
            <a:pPr defTabSz="89154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85">
              <a:latin typeface="+mn-lt"/>
              <a:ea typeface="+mn-ea"/>
            </a:endParaRPr>
          </a:p>
        </p:txBody>
      </p:sp>
      <p:sp>
        <p:nvSpPr>
          <p:cNvPr id="10" name="Freeform 9"/>
          <p:cNvSpPr/>
          <p:nvPr/>
        </p:nvSpPr>
        <p:spPr bwMode="auto">
          <a:xfrm>
            <a:off x="2179754" y="1614403"/>
            <a:ext cx="1949039" cy="1225336"/>
          </a:xfrm>
          <a:custGeom>
            <a:avLst/>
            <a:gdLst>
              <a:gd name="T0" fmla="*/ 0 w 2313"/>
              <a:gd name="T1" fmla="*/ 221 h 1445"/>
              <a:gd name="T2" fmla="*/ 179 w 2313"/>
              <a:gd name="T3" fmla="*/ 133 h 1445"/>
              <a:gd name="T4" fmla="*/ 829 w 2313"/>
              <a:gd name="T5" fmla="*/ 0 h 1445"/>
              <a:gd name="T6" fmla="*/ 2025 w 2313"/>
              <a:gd name="T7" fmla="*/ 495 h 1445"/>
              <a:gd name="T8" fmla="*/ 2313 w 2313"/>
              <a:gd name="T9" fmla="*/ 879 h 1445"/>
              <a:gd name="T10" fmla="*/ 1353 w 2313"/>
              <a:gd name="T11" fmla="*/ 1445 h 1445"/>
              <a:gd name="T12" fmla="*/ 1238 w 2313"/>
              <a:gd name="T13" fmla="*/ 1283 h 1445"/>
              <a:gd name="T14" fmla="*/ 829 w 2313"/>
              <a:gd name="T15" fmla="*/ 1113 h 1445"/>
              <a:gd name="T16" fmla="*/ 609 w 2313"/>
              <a:gd name="T17" fmla="*/ 1155 h 1445"/>
              <a:gd name="T18" fmla="*/ 552 w 2313"/>
              <a:gd name="T19" fmla="*/ 1184 h 1445"/>
              <a:gd name="T20" fmla="*/ 0 w 2313"/>
              <a:gd name="T21" fmla="*/ 221 h 1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313" h="1445">
                <a:moveTo>
                  <a:pt x="0" y="221"/>
                </a:moveTo>
                <a:cubicBezTo>
                  <a:pt x="57" y="189"/>
                  <a:pt x="117" y="159"/>
                  <a:pt x="179" y="133"/>
                </a:cubicBezTo>
                <a:cubicBezTo>
                  <a:pt x="380" y="48"/>
                  <a:pt x="599" y="0"/>
                  <a:pt x="829" y="0"/>
                </a:cubicBezTo>
                <a:cubicBezTo>
                  <a:pt x="1296" y="0"/>
                  <a:pt x="1719" y="189"/>
                  <a:pt x="2025" y="495"/>
                </a:cubicBezTo>
                <a:cubicBezTo>
                  <a:pt x="2138" y="609"/>
                  <a:pt x="2236" y="738"/>
                  <a:pt x="2313" y="879"/>
                </a:cubicBezTo>
                <a:lnTo>
                  <a:pt x="1353" y="1445"/>
                </a:lnTo>
                <a:cubicBezTo>
                  <a:pt x="1324" y="1385"/>
                  <a:pt x="1285" y="1330"/>
                  <a:pt x="1238" y="1283"/>
                </a:cubicBezTo>
                <a:cubicBezTo>
                  <a:pt x="1133" y="1178"/>
                  <a:pt x="989" y="1113"/>
                  <a:pt x="829" y="1113"/>
                </a:cubicBezTo>
                <a:cubicBezTo>
                  <a:pt x="746" y="1113"/>
                  <a:pt x="672" y="1128"/>
                  <a:pt x="609" y="1155"/>
                </a:cubicBezTo>
                <a:cubicBezTo>
                  <a:pt x="590" y="1163"/>
                  <a:pt x="570" y="1173"/>
                  <a:pt x="552" y="1184"/>
                </a:cubicBezTo>
                <a:lnTo>
                  <a:pt x="0" y="221"/>
                </a:lnTo>
                <a:close/>
              </a:path>
            </a:pathLst>
          </a:custGeom>
          <a:solidFill>
            <a:schemeClr val="accent1"/>
          </a:solidFill>
          <a:ln w="5715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lIns="66852" tIns="33426" rIns="66852" bIns="33426"/>
          <a:lstStyle/>
          <a:p>
            <a:pPr defTabSz="89154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85">
              <a:latin typeface="+mn-lt"/>
              <a:ea typeface="+mn-ea"/>
            </a:endParaRPr>
          </a:p>
        </p:txBody>
      </p:sp>
      <p:sp>
        <p:nvSpPr>
          <p:cNvPr id="11" name="Freeform 10"/>
          <p:cNvSpPr/>
          <p:nvPr/>
        </p:nvSpPr>
        <p:spPr bwMode="auto">
          <a:xfrm>
            <a:off x="3209819" y="2320065"/>
            <a:ext cx="1117816" cy="1732999"/>
          </a:xfrm>
          <a:custGeom>
            <a:avLst/>
            <a:gdLst>
              <a:gd name="T0" fmla="*/ 1061 w 1303"/>
              <a:gd name="T1" fmla="*/ 0 h 2087"/>
              <a:gd name="T2" fmla="*/ 1303 w 1303"/>
              <a:gd name="T3" fmla="*/ 872 h 2087"/>
              <a:gd name="T4" fmla="*/ 1019 w 1303"/>
              <a:gd name="T5" fmla="*/ 1805 h 2087"/>
              <a:gd name="T6" fmla="*/ 785 w 1303"/>
              <a:gd name="T7" fmla="*/ 2087 h 2087"/>
              <a:gd name="T8" fmla="*/ 0 w 1303"/>
              <a:gd name="T9" fmla="*/ 1301 h 2087"/>
              <a:gd name="T10" fmla="*/ 93 w 1303"/>
              <a:gd name="T11" fmla="*/ 1192 h 2087"/>
              <a:gd name="T12" fmla="*/ 189 w 1303"/>
              <a:gd name="T13" fmla="*/ 872 h 2087"/>
              <a:gd name="T14" fmla="*/ 101 w 1303"/>
              <a:gd name="T15" fmla="*/ 566 h 2087"/>
              <a:gd name="T16" fmla="*/ 1061 w 1303"/>
              <a:gd name="T17" fmla="*/ 0 h 20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03" h="2087">
                <a:moveTo>
                  <a:pt x="1061" y="0"/>
                </a:moveTo>
                <a:cubicBezTo>
                  <a:pt x="1214" y="255"/>
                  <a:pt x="1303" y="553"/>
                  <a:pt x="1303" y="872"/>
                </a:cubicBezTo>
                <a:cubicBezTo>
                  <a:pt x="1303" y="1209"/>
                  <a:pt x="1200" y="1533"/>
                  <a:pt x="1019" y="1805"/>
                </a:cubicBezTo>
                <a:cubicBezTo>
                  <a:pt x="952" y="1907"/>
                  <a:pt x="874" y="2001"/>
                  <a:pt x="785" y="2087"/>
                </a:cubicBezTo>
                <a:lnTo>
                  <a:pt x="0" y="1301"/>
                </a:lnTo>
                <a:cubicBezTo>
                  <a:pt x="35" y="1269"/>
                  <a:pt x="66" y="1232"/>
                  <a:pt x="93" y="1192"/>
                </a:cubicBezTo>
                <a:cubicBezTo>
                  <a:pt x="154" y="1099"/>
                  <a:pt x="189" y="989"/>
                  <a:pt x="189" y="872"/>
                </a:cubicBezTo>
                <a:cubicBezTo>
                  <a:pt x="189" y="760"/>
                  <a:pt x="157" y="655"/>
                  <a:pt x="101" y="566"/>
                </a:cubicBezTo>
                <a:lnTo>
                  <a:pt x="1061" y="0"/>
                </a:lnTo>
                <a:close/>
              </a:path>
            </a:pathLst>
          </a:custGeom>
          <a:solidFill>
            <a:srgbClr val="919FB6"/>
          </a:solidFill>
          <a:ln w="5715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lIns="66852" tIns="33426" rIns="66852" bIns="33426"/>
          <a:lstStyle/>
          <a:p>
            <a:pPr defTabSz="89154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85">
              <a:latin typeface="+mn-lt"/>
              <a:ea typeface="+mn-ea"/>
            </a:endParaRPr>
          </a:p>
        </p:txBody>
      </p:sp>
      <p:sp>
        <p:nvSpPr>
          <p:cNvPr id="12" name="Freeform 11"/>
          <p:cNvSpPr/>
          <p:nvPr/>
        </p:nvSpPr>
        <p:spPr bwMode="auto">
          <a:xfrm>
            <a:off x="1342426" y="1822289"/>
            <a:ext cx="1307612" cy="1802109"/>
          </a:xfrm>
          <a:custGeom>
            <a:avLst/>
            <a:gdLst>
              <a:gd name="T0" fmla="*/ 149 w 1428"/>
              <a:gd name="T1" fmla="*/ 2129 h 2129"/>
              <a:gd name="T2" fmla="*/ 25 w 1428"/>
              <a:gd name="T3" fmla="*/ 1325 h 2129"/>
              <a:gd name="T4" fmla="*/ 296 w 1428"/>
              <a:gd name="T5" fmla="*/ 552 h 2129"/>
              <a:gd name="T6" fmla="*/ 554 w 1428"/>
              <a:gd name="T7" fmla="*/ 242 h 2129"/>
              <a:gd name="T8" fmla="*/ 880 w 1428"/>
              <a:gd name="T9" fmla="*/ 0 h 2129"/>
              <a:gd name="T10" fmla="*/ 1428 w 1428"/>
              <a:gd name="T11" fmla="*/ 965 h 2129"/>
              <a:gd name="T12" fmla="*/ 1319 w 1428"/>
              <a:gd name="T13" fmla="*/ 1046 h 2129"/>
              <a:gd name="T14" fmla="*/ 1227 w 1428"/>
              <a:gd name="T15" fmla="*/ 1157 h 2129"/>
              <a:gd name="T16" fmla="*/ 1130 w 1428"/>
              <a:gd name="T17" fmla="*/ 1429 h 2129"/>
              <a:gd name="T18" fmla="*/ 1171 w 1428"/>
              <a:gd name="T19" fmla="*/ 1699 h 2129"/>
              <a:gd name="T20" fmla="*/ 149 w 1428"/>
              <a:gd name="T21" fmla="*/ 2129 h 2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28" h="2129">
                <a:moveTo>
                  <a:pt x="149" y="2129"/>
                </a:moveTo>
                <a:cubicBezTo>
                  <a:pt x="37" y="1865"/>
                  <a:pt x="0" y="1590"/>
                  <a:pt x="25" y="1325"/>
                </a:cubicBezTo>
                <a:cubicBezTo>
                  <a:pt x="52" y="1048"/>
                  <a:pt x="147" y="782"/>
                  <a:pt x="296" y="552"/>
                </a:cubicBezTo>
                <a:cubicBezTo>
                  <a:pt x="370" y="438"/>
                  <a:pt x="457" y="334"/>
                  <a:pt x="554" y="242"/>
                </a:cubicBezTo>
                <a:cubicBezTo>
                  <a:pt x="651" y="149"/>
                  <a:pt x="761" y="68"/>
                  <a:pt x="880" y="0"/>
                </a:cubicBezTo>
                <a:lnTo>
                  <a:pt x="1428" y="965"/>
                </a:lnTo>
                <a:cubicBezTo>
                  <a:pt x="1389" y="987"/>
                  <a:pt x="1353" y="1015"/>
                  <a:pt x="1319" y="1046"/>
                </a:cubicBezTo>
                <a:cubicBezTo>
                  <a:pt x="1283" y="1080"/>
                  <a:pt x="1252" y="1117"/>
                  <a:pt x="1227" y="1157"/>
                </a:cubicBezTo>
                <a:cubicBezTo>
                  <a:pt x="1173" y="1239"/>
                  <a:pt x="1139" y="1333"/>
                  <a:pt x="1130" y="1429"/>
                </a:cubicBezTo>
                <a:cubicBezTo>
                  <a:pt x="1122" y="1519"/>
                  <a:pt x="1134" y="1611"/>
                  <a:pt x="1171" y="1699"/>
                </a:cubicBezTo>
                <a:lnTo>
                  <a:pt x="149" y="2129"/>
                </a:lnTo>
                <a:close/>
              </a:path>
            </a:pathLst>
          </a:custGeom>
          <a:solidFill>
            <a:srgbClr val="B4CBE7"/>
          </a:solidFill>
          <a:ln w="5715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lIns="66852" tIns="33426" rIns="66852" bIns="33426"/>
          <a:lstStyle/>
          <a:p>
            <a:pPr defTabSz="89154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85">
              <a:latin typeface="+mn-lt"/>
              <a:ea typeface="+mn-ea"/>
            </a:endParaRPr>
          </a:p>
        </p:txBody>
      </p:sp>
      <p:sp>
        <p:nvSpPr>
          <p:cNvPr id="14" name="TextBox 58"/>
          <p:cNvSpPr txBox="1"/>
          <p:nvPr/>
        </p:nvSpPr>
        <p:spPr bwMode="auto">
          <a:xfrm>
            <a:off x="1754396" y="2438580"/>
            <a:ext cx="5601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915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dirty="0">
                <a:solidFill>
                  <a:srgbClr val="F8F8F8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zh-CN" altLang="en-US" sz="3200" b="1" dirty="0">
              <a:solidFill>
                <a:srgbClr val="F8F8F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TextBox 78"/>
          <p:cNvSpPr txBox="1"/>
          <p:nvPr/>
        </p:nvSpPr>
        <p:spPr>
          <a:xfrm>
            <a:off x="2429594" y="5194822"/>
            <a:ext cx="845667" cy="621503"/>
          </a:xfrm>
          <a:prstGeom prst="rect">
            <a:avLst/>
          </a:prstGeom>
          <a:noFill/>
        </p:spPr>
        <p:txBody>
          <a:bodyPr lIns="66852" tIns="33426" rIns="66852" bIns="33426">
            <a:spAutoFit/>
          </a:bodyPr>
          <a:lstStyle/>
          <a:p>
            <a:pPr algn="ctr" defTabSz="8915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solidFill>
                  <a:srgbClr val="F8F8F8"/>
                </a:solidFill>
                <a:latin typeface="微软雅黑" panose="020B0503020204020204" charset="-122"/>
                <a:ea typeface="微软雅黑" panose="020B0503020204020204" charset="-122"/>
              </a:rPr>
              <a:t>发 展方 向</a:t>
            </a:r>
            <a:endParaRPr lang="zh-CN" altLang="en-US" b="1" dirty="0">
              <a:solidFill>
                <a:srgbClr val="F8F8F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TextBox 79"/>
          <p:cNvSpPr txBox="1"/>
          <p:nvPr/>
        </p:nvSpPr>
        <p:spPr>
          <a:xfrm>
            <a:off x="6428252" y="1998048"/>
            <a:ext cx="2961297" cy="619760"/>
          </a:xfrm>
          <a:prstGeom prst="rect">
            <a:avLst/>
          </a:prstGeom>
          <a:noFill/>
        </p:spPr>
        <p:txBody>
          <a:bodyPr lIns="66852" tIns="33426" rIns="66852" bIns="33426">
            <a:spAutoFit/>
          </a:bodyPr>
          <a:lstStyle/>
          <a:p>
            <a:pPr defTabSz="89154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</a:rPr>
              <a:t>自身的性格和喜好</a:t>
            </a:r>
            <a:endParaRPr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7" name="组合 55"/>
          <p:cNvGrpSpPr/>
          <p:nvPr/>
        </p:nvGrpSpPr>
        <p:grpSpPr>
          <a:xfrm>
            <a:off x="5548765" y="1998625"/>
            <a:ext cx="706767" cy="698312"/>
            <a:chOff x="6409426" y="1173624"/>
            <a:chExt cx="962086" cy="962084"/>
          </a:xfrm>
          <a:solidFill>
            <a:srgbClr val="B4CBE7"/>
          </a:solidFill>
        </p:grpSpPr>
        <p:sp>
          <p:nvSpPr>
            <p:cNvPr id="28" name="椭圆 27"/>
            <p:cNvSpPr/>
            <p:nvPr/>
          </p:nvSpPr>
          <p:spPr bwMode="auto">
            <a:xfrm>
              <a:off x="6409426" y="1173624"/>
              <a:ext cx="962086" cy="962084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/>
            <a:lstStyle/>
            <a:p>
              <a:pPr defTabSz="8915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85">
                <a:latin typeface="+mn-lt"/>
                <a:ea typeface="+mn-ea"/>
              </a:endParaRPr>
            </a:p>
          </p:txBody>
        </p:sp>
        <p:sp>
          <p:nvSpPr>
            <p:cNvPr id="29" name="TextBox 82"/>
            <p:cNvSpPr txBox="1"/>
            <p:nvPr/>
          </p:nvSpPr>
          <p:spPr>
            <a:xfrm>
              <a:off x="6653352" y="1318965"/>
              <a:ext cx="528257" cy="670033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defTabSz="89154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570" b="1" dirty="0">
                  <a:solidFill>
                    <a:srgbClr val="F8F8F8"/>
                  </a:solidFill>
                  <a:latin typeface="+mj-ea"/>
                  <a:ea typeface="+mj-ea"/>
                </a:rPr>
                <a:t>1</a:t>
              </a:r>
              <a:endParaRPr lang="zh-CN" altLang="en-US" sz="2570" b="1" dirty="0">
                <a:solidFill>
                  <a:srgbClr val="F8F8F8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0" name="组合 58"/>
          <p:cNvGrpSpPr/>
          <p:nvPr/>
        </p:nvGrpSpPr>
        <p:grpSpPr>
          <a:xfrm>
            <a:off x="5548765" y="2926086"/>
            <a:ext cx="706767" cy="698312"/>
            <a:chOff x="6409426" y="2394908"/>
            <a:chExt cx="962086" cy="962084"/>
          </a:xfrm>
          <a:solidFill>
            <a:srgbClr val="5B9BD5"/>
          </a:solidFill>
        </p:grpSpPr>
        <p:sp>
          <p:nvSpPr>
            <p:cNvPr id="31" name="椭圆 30"/>
            <p:cNvSpPr/>
            <p:nvPr/>
          </p:nvSpPr>
          <p:spPr bwMode="auto">
            <a:xfrm>
              <a:off x="6409426" y="2394908"/>
              <a:ext cx="962086" cy="962084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/>
            <a:lstStyle/>
            <a:p>
              <a:pPr defTabSz="8915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85">
                <a:latin typeface="+mn-lt"/>
                <a:ea typeface="+mn-ea"/>
              </a:endParaRPr>
            </a:p>
          </p:txBody>
        </p:sp>
        <p:sp>
          <p:nvSpPr>
            <p:cNvPr id="32" name="TextBox 85"/>
            <p:cNvSpPr txBox="1"/>
            <p:nvPr/>
          </p:nvSpPr>
          <p:spPr>
            <a:xfrm>
              <a:off x="6635865" y="2536282"/>
              <a:ext cx="545647" cy="71190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rgbClr val="F8F8F8"/>
                  </a:solidFill>
                  <a:latin typeface="+mj-ea"/>
                  <a:ea typeface="+mj-ea"/>
                </a:defRPr>
              </a:lvl1pPr>
            </a:lstStyle>
            <a:p>
              <a:pPr defTabSz="89154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765" dirty="0"/>
                <a:t>2</a:t>
              </a:r>
              <a:endParaRPr lang="zh-CN" altLang="en-US" sz="2765" dirty="0"/>
            </a:p>
          </p:txBody>
        </p:sp>
      </p:grpSp>
      <p:grpSp>
        <p:nvGrpSpPr>
          <p:cNvPr id="33" name="组合 61"/>
          <p:cNvGrpSpPr/>
          <p:nvPr/>
        </p:nvGrpSpPr>
        <p:grpSpPr>
          <a:xfrm>
            <a:off x="5548760" y="3830655"/>
            <a:ext cx="706767" cy="698312"/>
            <a:chOff x="6409429" y="3568104"/>
            <a:chExt cx="962087" cy="962084"/>
          </a:xfrm>
          <a:solidFill>
            <a:srgbClr val="919FB6"/>
          </a:solidFill>
        </p:grpSpPr>
        <p:sp>
          <p:nvSpPr>
            <p:cNvPr id="34" name="椭圆 33"/>
            <p:cNvSpPr/>
            <p:nvPr/>
          </p:nvSpPr>
          <p:spPr bwMode="auto">
            <a:xfrm>
              <a:off x="6409429" y="3568104"/>
              <a:ext cx="962087" cy="962084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/>
            <a:lstStyle/>
            <a:p>
              <a:pPr defTabSz="8915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85">
                <a:latin typeface="+mn-lt"/>
                <a:ea typeface="+mn-ea"/>
              </a:endParaRPr>
            </a:p>
          </p:txBody>
        </p:sp>
        <p:sp>
          <p:nvSpPr>
            <p:cNvPr id="35" name="TextBox 88"/>
            <p:cNvSpPr txBox="1"/>
            <p:nvPr/>
          </p:nvSpPr>
          <p:spPr>
            <a:xfrm>
              <a:off x="6635869" y="3702117"/>
              <a:ext cx="545648" cy="71190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rgbClr val="F8F8F8"/>
                  </a:solidFill>
                  <a:latin typeface="+mj-ea"/>
                  <a:ea typeface="+mj-ea"/>
                </a:defRPr>
              </a:lvl1pPr>
            </a:lstStyle>
            <a:p>
              <a:pPr defTabSz="89154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765" dirty="0"/>
                <a:t>3</a:t>
              </a:r>
              <a:endParaRPr lang="zh-CN" altLang="en-US" sz="2765" dirty="0"/>
            </a:p>
          </p:txBody>
        </p:sp>
      </p:grpSp>
      <p:grpSp>
        <p:nvGrpSpPr>
          <p:cNvPr id="36" name="组合 64"/>
          <p:cNvGrpSpPr/>
          <p:nvPr/>
        </p:nvGrpSpPr>
        <p:grpSpPr>
          <a:xfrm>
            <a:off x="5548765" y="4721979"/>
            <a:ext cx="706767" cy="698312"/>
            <a:chOff x="6409426" y="4869160"/>
            <a:chExt cx="962086" cy="962084"/>
          </a:xfrm>
          <a:solidFill>
            <a:srgbClr val="FF872E"/>
          </a:solidFill>
        </p:grpSpPr>
        <p:sp>
          <p:nvSpPr>
            <p:cNvPr id="37" name="椭圆 36"/>
            <p:cNvSpPr/>
            <p:nvPr/>
          </p:nvSpPr>
          <p:spPr bwMode="auto">
            <a:xfrm>
              <a:off x="6409426" y="4869160"/>
              <a:ext cx="962086" cy="962084"/>
            </a:xfrm>
            <a:prstGeom prst="ellipse">
              <a:avLst/>
            </a:prstGeom>
            <a:grpFill/>
            <a:ln w="57150">
              <a:solidFill>
                <a:schemeClr val="bg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/>
            <a:lstStyle/>
            <a:p>
              <a:pPr defTabSz="8915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85">
                <a:latin typeface="+mn-lt"/>
                <a:ea typeface="+mn-ea"/>
              </a:endParaRPr>
            </a:p>
          </p:txBody>
        </p:sp>
        <p:sp>
          <p:nvSpPr>
            <p:cNvPr id="38" name="TextBox 91"/>
            <p:cNvSpPr txBox="1"/>
            <p:nvPr/>
          </p:nvSpPr>
          <p:spPr>
            <a:xfrm>
              <a:off x="6616829" y="5005505"/>
              <a:ext cx="545647" cy="71190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defRPr sz="2800" b="1">
                  <a:solidFill>
                    <a:srgbClr val="F8F8F8"/>
                  </a:solidFill>
                  <a:latin typeface="+mj-ea"/>
                  <a:ea typeface="+mj-ea"/>
                </a:defRPr>
              </a:lvl1pPr>
            </a:lstStyle>
            <a:p>
              <a:pPr defTabSz="89154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765" dirty="0"/>
                <a:t>4</a:t>
              </a:r>
              <a:endParaRPr lang="zh-CN" altLang="en-US" sz="2765" dirty="0"/>
            </a:p>
          </p:txBody>
        </p:sp>
      </p:grpSp>
      <p:sp>
        <p:nvSpPr>
          <p:cNvPr id="42" name="TextBox 58"/>
          <p:cNvSpPr txBox="1"/>
          <p:nvPr/>
        </p:nvSpPr>
        <p:spPr bwMode="auto">
          <a:xfrm>
            <a:off x="2849022" y="1822289"/>
            <a:ext cx="5601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915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dirty="0">
                <a:solidFill>
                  <a:srgbClr val="F8F8F8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zh-CN" altLang="en-US" sz="3200" b="1" dirty="0">
              <a:solidFill>
                <a:srgbClr val="F8F8F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TextBox 58"/>
          <p:cNvSpPr txBox="1"/>
          <p:nvPr/>
        </p:nvSpPr>
        <p:spPr bwMode="auto">
          <a:xfrm>
            <a:off x="3643391" y="2894176"/>
            <a:ext cx="5601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915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dirty="0">
                <a:solidFill>
                  <a:srgbClr val="F8F8F8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zh-CN" altLang="en-US" sz="3200" b="1" dirty="0">
              <a:solidFill>
                <a:srgbClr val="F8F8F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TextBox 58"/>
          <p:cNvSpPr txBox="1"/>
          <p:nvPr/>
        </p:nvSpPr>
        <p:spPr bwMode="auto">
          <a:xfrm>
            <a:off x="2790189" y="3932309"/>
            <a:ext cx="5601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915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 dirty="0">
                <a:solidFill>
                  <a:srgbClr val="F8F8F8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zh-CN" altLang="en-US" sz="3200" b="1" dirty="0">
              <a:solidFill>
                <a:srgbClr val="F8F8F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TextBox 79"/>
          <p:cNvSpPr txBox="1"/>
          <p:nvPr/>
        </p:nvSpPr>
        <p:spPr>
          <a:xfrm>
            <a:off x="6431280" y="2940685"/>
            <a:ext cx="3828415" cy="619760"/>
          </a:xfrm>
          <a:prstGeom prst="rect">
            <a:avLst/>
          </a:prstGeom>
          <a:noFill/>
        </p:spPr>
        <p:txBody>
          <a:bodyPr wrap="square" lIns="66852" tIns="33426" rIns="66852" bIns="33426">
            <a:spAutoFit/>
          </a:bodyPr>
          <a:lstStyle/>
          <a:p>
            <a:pPr defTabSz="89154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</a:rPr>
              <a:t>方向的产出和正向反馈</a:t>
            </a:r>
            <a:endParaRPr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TextBox 79"/>
          <p:cNvSpPr txBox="1"/>
          <p:nvPr/>
        </p:nvSpPr>
        <p:spPr>
          <a:xfrm>
            <a:off x="6421874" y="3827935"/>
            <a:ext cx="2961297" cy="619760"/>
          </a:xfrm>
          <a:prstGeom prst="rect">
            <a:avLst/>
          </a:prstGeom>
          <a:noFill/>
        </p:spPr>
        <p:txBody>
          <a:bodyPr lIns="66852" tIns="33426" rIns="66852" bIns="33426">
            <a:spAutoFit/>
          </a:bodyPr>
          <a:lstStyle/>
          <a:p>
            <a:pPr defTabSz="89154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</a:rPr>
              <a:t>行业的发展</a:t>
            </a:r>
            <a:endParaRPr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TextBox 79"/>
          <p:cNvSpPr txBox="1"/>
          <p:nvPr/>
        </p:nvSpPr>
        <p:spPr>
          <a:xfrm>
            <a:off x="6425063" y="4724548"/>
            <a:ext cx="2961297" cy="619760"/>
          </a:xfrm>
          <a:prstGeom prst="rect">
            <a:avLst/>
          </a:prstGeom>
          <a:noFill/>
        </p:spPr>
        <p:txBody>
          <a:bodyPr lIns="66852" tIns="33426" rIns="66852" bIns="33426">
            <a:spAutoFit/>
          </a:bodyPr>
          <a:lstStyle/>
          <a:p>
            <a:pPr defTabSz="89154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latin typeface="微软雅黑" panose="020B0503020204020204" charset="-122"/>
                <a:ea typeface="微软雅黑" panose="020B0503020204020204" charset="-122"/>
              </a:rPr>
              <a:t>个人理想</a:t>
            </a:r>
            <a:endParaRPr lang="zh-CN" altLang="en-US" sz="24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45" grpId="0"/>
      <p:bldP spid="46" grpId="0"/>
      <p:bldP spid="4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箭头2"/>
          <p:cNvSpPr>
            <a:spLocks noChangeArrowheads="1"/>
          </p:cNvSpPr>
          <p:nvPr/>
        </p:nvSpPr>
        <p:spPr bwMode="auto">
          <a:xfrm rot="16200000">
            <a:off x="1873719" y="3260317"/>
            <a:ext cx="244475" cy="974725"/>
          </a:xfrm>
          <a:custGeom>
            <a:avLst/>
            <a:gdLst/>
            <a:ahLst/>
            <a:cxnLst>
              <a:cxn ang="0">
                <a:pos x="37" y="1"/>
              </a:cxn>
              <a:cxn ang="0">
                <a:pos x="45" y="472"/>
              </a:cxn>
              <a:cxn ang="0">
                <a:pos x="0" y="474"/>
              </a:cxn>
              <a:cxn ang="0">
                <a:pos x="72" y="604"/>
              </a:cxn>
              <a:cxn ang="0">
                <a:pos x="142" y="474"/>
              </a:cxn>
              <a:cxn ang="0">
                <a:pos x="100" y="474"/>
              </a:cxn>
              <a:cxn ang="0">
                <a:pos x="99" y="0"/>
              </a:cxn>
              <a:cxn ang="0">
                <a:pos x="37" y="1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rgbClr val="A6A6A6"/>
          </a:solidFill>
          <a:ln w="9525">
            <a:noFill/>
            <a:round/>
          </a:ln>
        </p:spPr>
        <p:txBody>
          <a:bodyPr wrap="none" lIns="62111" tIns="31055" rIns="62111" bIns="31055" anchor="ctr"/>
          <a:lstStyle/>
          <a:p>
            <a:endParaRPr lang="zh-CN" altLang="en-US" sz="900" dirty="0">
              <a:solidFill>
                <a:srgbClr val="000000"/>
              </a:solidFill>
            </a:endParaRPr>
          </a:p>
        </p:txBody>
      </p:sp>
      <p:sp>
        <p:nvSpPr>
          <p:cNvPr id="46" name="矩形: 圆角 45"/>
          <p:cNvSpPr/>
          <p:nvPr/>
        </p:nvSpPr>
        <p:spPr>
          <a:xfrm>
            <a:off x="3674745" y="4779645"/>
            <a:ext cx="1819910" cy="1170940"/>
          </a:xfrm>
          <a:prstGeom prst="roundRect">
            <a:avLst/>
          </a:prstGeom>
          <a:noFill/>
          <a:ln w="28575">
            <a:solidFill>
              <a:srgbClr val="FF87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矩形: 圆角 44"/>
          <p:cNvSpPr/>
          <p:nvPr/>
        </p:nvSpPr>
        <p:spPr>
          <a:xfrm>
            <a:off x="3674745" y="1379220"/>
            <a:ext cx="1706880" cy="1170940"/>
          </a:xfrm>
          <a:prstGeom prst="roundRect">
            <a:avLst/>
          </a:prstGeom>
          <a:noFill/>
          <a:ln w="28575">
            <a:solidFill>
              <a:srgbClr val="FF87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8180" y="436880"/>
            <a:ext cx="4246245" cy="497840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en-US" altLang="zh-CN" sz="25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What</a:t>
            </a:r>
            <a:r>
              <a:rPr lang="zh-CN" altLang="en-US" sz="25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：程序员发展方向</a:t>
            </a:r>
            <a:endParaRPr lang="zh-CN" altLang="en-US" sz="2500" b="1" spc="3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1" name="箭头3"/>
          <p:cNvSpPr>
            <a:spLocks noChangeArrowheads="1"/>
          </p:cNvSpPr>
          <p:nvPr/>
        </p:nvSpPr>
        <p:spPr bwMode="auto">
          <a:xfrm flipV="1">
            <a:off x="1002870" y="3661090"/>
            <a:ext cx="1472636" cy="1958989"/>
          </a:xfrm>
          <a:custGeom>
            <a:avLst/>
            <a:gdLst/>
            <a:ahLst/>
            <a:cxnLst>
              <a:cxn ang="0">
                <a:pos x="118" y="1044"/>
              </a:cxn>
              <a:cxn ang="0">
                <a:pos x="128" y="340"/>
              </a:cxn>
              <a:cxn ang="0">
                <a:pos x="264" y="210"/>
              </a:cxn>
              <a:cxn ang="0">
                <a:pos x="720" y="202"/>
              </a:cxn>
              <a:cxn ang="0">
                <a:pos x="720" y="320"/>
              </a:cxn>
              <a:cxn ang="0">
                <a:pos x="933" y="153"/>
              </a:cxn>
              <a:cxn ang="0">
                <a:pos x="712" y="0"/>
              </a:cxn>
              <a:cxn ang="0">
                <a:pos x="714" y="92"/>
              </a:cxn>
              <a:cxn ang="0">
                <a:pos x="234" y="94"/>
              </a:cxn>
              <a:cxn ang="0">
                <a:pos x="0" y="298"/>
              </a:cxn>
              <a:cxn ang="0">
                <a:pos x="0" y="1058"/>
              </a:cxn>
              <a:cxn ang="0">
                <a:pos x="118" y="1044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rgbClr val="A6A6A6"/>
          </a:solidFill>
          <a:ln w="9525">
            <a:noFill/>
            <a:round/>
          </a:ln>
        </p:spPr>
        <p:txBody>
          <a:bodyPr wrap="none" lIns="62111" tIns="31055" rIns="62111" bIns="31055" anchor="ctr"/>
          <a:lstStyle/>
          <a:p>
            <a:endParaRPr lang="zh-CN" altLang="en-US" sz="900" dirty="0">
              <a:solidFill>
                <a:srgbClr val="000000"/>
              </a:solidFill>
            </a:endParaRPr>
          </a:p>
        </p:txBody>
      </p:sp>
      <p:sp>
        <p:nvSpPr>
          <p:cNvPr id="33" name="箭头1"/>
          <p:cNvSpPr>
            <a:spLocks noChangeArrowheads="1"/>
          </p:cNvSpPr>
          <p:nvPr/>
        </p:nvSpPr>
        <p:spPr bwMode="auto">
          <a:xfrm>
            <a:off x="1010681" y="1701231"/>
            <a:ext cx="1472637" cy="2044934"/>
          </a:xfrm>
          <a:custGeom>
            <a:avLst/>
            <a:gdLst/>
            <a:ahLst/>
            <a:cxnLst>
              <a:cxn ang="0">
                <a:pos x="118" y="1044"/>
              </a:cxn>
              <a:cxn ang="0">
                <a:pos x="128" y="340"/>
              </a:cxn>
              <a:cxn ang="0">
                <a:pos x="264" y="210"/>
              </a:cxn>
              <a:cxn ang="0">
                <a:pos x="720" y="202"/>
              </a:cxn>
              <a:cxn ang="0">
                <a:pos x="720" y="320"/>
              </a:cxn>
              <a:cxn ang="0">
                <a:pos x="933" y="153"/>
              </a:cxn>
              <a:cxn ang="0">
                <a:pos x="712" y="0"/>
              </a:cxn>
              <a:cxn ang="0">
                <a:pos x="714" y="92"/>
              </a:cxn>
              <a:cxn ang="0">
                <a:pos x="234" y="94"/>
              </a:cxn>
              <a:cxn ang="0">
                <a:pos x="0" y="298"/>
              </a:cxn>
              <a:cxn ang="0">
                <a:pos x="0" y="1058"/>
              </a:cxn>
              <a:cxn ang="0">
                <a:pos x="118" y="1044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rgbClr val="A6A6A6"/>
          </a:solidFill>
          <a:ln w="9525">
            <a:noFill/>
            <a:round/>
          </a:ln>
        </p:spPr>
        <p:txBody>
          <a:bodyPr wrap="none" lIns="62111" tIns="31055" rIns="62111" bIns="31055" anchor="ctr"/>
          <a:lstStyle/>
          <a:p>
            <a:endParaRPr lang="zh-CN" altLang="en-US" sz="900" dirty="0">
              <a:solidFill>
                <a:srgbClr val="000000"/>
              </a:solidFill>
            </a:endParaRPr>
          </a:p>
        </p:txBody>
      </p:sp>
      <p:sp>
        <p:nvSpPr>
          <p:cNvPr id="35" name="标题1"/>
          <p:cNvSpPr>
            <a:spLocks noChangeArrowheads="1"/>
          </p:cNvSpPr>
          <p:nvPr/>
        </p:nvSpPr>
        <p:spPr bwMode="auto">
          <a:xfrm>
            <a:off x="2483319" y="1379405"/>
            <a:ext cx="1472636" cy="1201575"/>
          </a:xfrm>
          <a:prstGeom prst="roundRect">
            <a:avLst>
              <a:gd name="adj" fmla="val 11921"/>
            </a:avLst>
          </a:prstGeom>
          <a:solidFill>
            <a:srgbClr val="2E8DFF"/>
          </a:solidFill>
          <a:ln w="25400">
            <a:noFill/>
            <a:round/>
          </a:ln>
        </p:spPr>
        <p:txBody>
          <a:bodyPr lIns="62111" tIns="31055" rIns="62111" bIns="31055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spc="300" dirty="0">
                <a:solidFill>
                  <a:srgbClr val="F2F2F2"/>
                </a:solidFill>
                <a:latin typeface="微软雅黑" panose="020B0503020204020204" charset="-122"/>
                <a:ea typeface="微软雅黑" panose="020B0503020204020204" charset="-122"/>
              </a:rPr>
              <a:t>技术方向</a:t>
            </a:r>
            <a:endParaRPr lang="zh-CN" altLang="zh-CN" sz="2000" b="1" spc="300" dirty="0">
              <a:solidFill>
                <a:srgbClr val="F2F2F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标题3"/>
          <p:cNvSpPr>
            <a:spLocks noChangeArrowheads="1"/>
          </p:cNvSpPr>
          <p:nvPr/>
        </p:nvSpPr>
        <p:spPr bwMode="auto">
          <a:xfrm>
            <a:off x="2477825" y="4772914"/>
            <a:ext cx="1472636" cy="1180421"/>
          </a:xfrm>
          <a:prstGeom prst="roundRect">
            <a:avLst>
              <a:gd name="adj" fmla="val 11921"/>
            </a:avLst>
          </a:prstGeom>
          <a:solidFill>
            <a:srgbClr val="2E8DFF"/>
          </a:solidFill>
          <a:ln w="25400">
            <a:noFill/>
            <a:round/>
          </a:ln>
        </p:spPr>
        <p:txBody>
          <a:bodyPr lIns="62111" tIns="31055" rIns="62111" bIns="31055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spc="300" dirty="0">
                <a:solidFill>
                  <a:srgbClr val="F2F2F2"/>
                </a:solidFill>
                <a:latin typeface="微软雅黑" panose="020B0503020204020204" charset="-122"/>
                <a:ea typeface="微软雅黑" panose="020B0503020204020204" charset="-122"/>
              </a:rPr>
              <a:t>其他</a:t>
            </a:r>
            <a:endParaRPr lang="zh-CN" altLang="zh-CN" sz="2000" b="1" spc="300" dirty="0">
              <a:solidFill>
                <a:srgbClr val="F2F2F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0" name="Oval 19"/>
          <p:cNvSpPr>
            <a:spLocks noChangeArrowheads="1"/>
          </p:cNvSpPr>
          <p:nvPr/>
        </p:nvSpPr>
        <p:spPr bwMode="auto">
          <a:xfrm>
            <a:off x="302097" y="2913003"/>
            <a:ext cx="1674283" cy="1527710"/>
          </a:xfrm>
          <a:prstGeom prst="ellipse">
            <a:avLst/>
          </a:prstGeom>
          <a:solidFill>
            <a:srgbClr val="5B9BD5"/>
          </a:solidFill>
          <a:ln w="28575">
            <a:noFill/>
            <a:round/>
          </a:ln>
        </p:spPr>
        <p:txBody>
          <a:bodyPr lIns="62111" tIns="31055" rIns="62111" bIns="31055" anchor="ctr"/>
          <a:lstStyle/>
          <a:p>
            <a:pPr algn="ctr">
              <a:lnSpc>
                <a:spcPct val="120000"/>
              </a:lnSpc>
            </a:pPr>
            <a:endParaRPr lang="en-US" altLang="zh-CN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119245" y="1534160"/>
            <a:ext cx="190055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zh-CN" altLang="en-US" sz="1900" b="1" dirty="0">
                <a:effectLst/>
                <a:latin typeface="微软雅黑" panose="020B0503020204020204" charset="-122"/>
                <a:ea typeface="微软雅黑" panose="020B0503020204020204" charset="-122"/>
              </a:rPr>
              <a:t>技术专家</a:t>
            </a:r>
            <a:endParaRPr lang="zh-CN" altLang="en-US" sz="1900" b="1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ts val="3000"/>
              </a:lnSpc>
            </a:pPr>
            <a:r>
              <a:rPr lang="zh-CN" altLang="en-US" sz="1900" b="1" dirty="0">
                <a:effectLst/>
                <a:latin typeface="微软雅黑" panose="020B0503020204020204" charset="-122"/>
                <a:ea typeface="微软雅黑" panose="020B0503020204020204" charset="-122"/>
              </a:rPr>
              <a:t>架构师</a:t>
            </a:r>
            <a:endParaRPr lang="zh-CN" altLang="en-US" sz="1900" b="1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956050" y="4935220"/>
            <a:ext cx="229425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zh-CN" altLang="en-US" sz="1900" b="1" dirty="0">
                <a:latin typeface="微软雅黑" panose="020B0503020204020204" charset="-122"/>
                <a:ea typeface="微软雅黑" panose="020B0503020204020204" charset="-122"/>
              </a:rPr>
              <a:t>产品</a:t>
            </a:r>
            <a:r>
              <a:rPr lang="en-US" altLang="zh-CN" sz="1900" b="1" dirty="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900" b="1" dirty="0">
                <a:latin typeface="微软雅黑" panose="020B0503020204020204" charset="-122"/>
                <a:ea typeface="微软雅黑" panose="020B0503020204020204" charset="-122"/>
              </a:rPr>
              <a:t>运营</a:t>
            </a:r>
            <a:endParaRPr lang="zh-CN" altLang="en-US" sz="19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ts val="3000"/>
              </a:lnSpc>
            </a:pPr>
            <a:r>
              <a:rPr lang="zh-CN" altLang="en-US" sz="1900" b="1" dirty="0">
                <a:latin typeface="微软雅黑" panose="020B0503020204020204" charset="-122"/>
                <a:ea typeface="微软雅黑" panose="020B0503020204020204" charset="-122"/>
              </a:rPr>
              <a:t>销售</a:t>
            </a:r>
            <a:r>
              <a:rPr lang="en-US" altLang="zh-CN" sz="1900" b="1" dirty="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900" b="1" dirty="0">
                <a:latin typeface="微软雅黑" panose="020B0503020204020204" charset="-122"/>
                <a:ea typeface="微软雅黑" panose="020B0503020204020204" charset="-122"/>
              </a:rPr>
              <a:t>创业</a:t>
            </a:r>
            <a:endParaRPr lang="zh-CN" altLang="en-US" sz="19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3663315" y="2964180"/>
            <a:ext cx="1822450" cy="1170940"/>
          </a:xfrm>
          <a:prstGeom prst="roundRect">
            <a:avLst/>
          </a:prstGeom>
          <a:noFill/>
          <a:ln w="28575">
            <a:solidFill>
              <a:srgbClr val="FF87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标题3"/>
          <p:cNvSpPr>
            <a:spLocks noChangeArrowheads="1"/>
          </p:cNvSpPr>
          <p:nvPr/>
        </p:nvSpPr>
        <p:spPr bwMode="auto">
          <a:xfrm>
            <a:off x="2466616" y="2957767"/>
            <a:ext cx="1472636" cy="1180421"/>
          </a:xfrm>
          <a:prstGeom prst="roundRect">
            <a:avLst>
              <a:gd name="adj" fmla="val 11921"/>
            </a:avLst>
          </a:prstGeom>
          <a:solidFill>
            <a:srgbClr val="2E8DFF"/>
          </a:solidFill>
          <a:ln w="25400">
            <a:noFill/>
            <a:round/>
          </a:ln>
        </p:spPr>
        <p:txBody>
          <a:bodyPr lIns="62111" tIns="31055" rIns="62111" bIns="31055" anchor="ctr"/>
          <a:lstStyle/>
          <a:p>
            <a:pPr algn="ctr">
              <a:lnSpc>
                <a:spcPct val="120000"/>
              </a:lnSpc>
            </a:pPr>
            <a:r>
              <a:rPr lang="zh-CN" altLang="en-US" sz="2000" b="1" spc="300" dirty="0">
                <a:solidFill>
                  <a:srgbClr val="F2F2F2"/>
                </a:solidFill>
                <a:latin typeface="微软雅黑" panose="020B0503020204020204" charset="-122"/>
                <a:ea typeface="微软雅黑" panose="020B0503020204020204" charset="-122"/>
              </a:rPr>
              <a:t>管理方向</a:t>
            </a:r>
            <a:endParaRPr lang="zh-CN" altLang="zh-CN" sz="2000" b="1" spc="300" dirty="0">
              <a:solidFill>
                <a:srgbClr val="F2F2F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029075" y="3168015"/>
            <a:ext cx="207327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zh-CN" altLang="en-US" sz="1900" b="1" dirty="0">
                <a:latin typeface="微软雅黑" panose="020B0503020204020204" charset="-122"/>
                <a:ea typeface="微软雅黑" panose="020B0503020204020204" charset="-122"/>
              </a:rPr>
              <a:t>技术管理</a:t>
            </a:r>
            <a:endParaRPr lang="zh-CN" altLang="en-US" sz="19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ts val="3000"/>
              </a:lnSpc>
            </a:pPr>
            <a:r>
              <a:rPr lang="zh-CN" altLang="en-US" sz="1900" b="1" dirty="0">
                <a:latin typeface="微软雅黑" panose="020B0503020204020204" charset="-122"/>
                <a:ea typeface="微软雅黑" panose="020B0503020204020204" charset="-122"/>
              </a:rPr>
              <a:t>业务管理</a:t>
            </a:r>
            <a:endParaRPr lang="zh-CN" altLang="en-US" sz="19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1813" y="3313862"/>
            <a:ext cx="1495662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程序员发展方向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/>
            <a:endParaRPr lang="zh-CN" altLang="en-US" dirty="0"/>
          </a:p>
        </p:txBody>
      </p:sp>
      <p:sp>
        <p:nvSpPr>
          <p:cNvPr id="3" name="箭头: 右 2"/>
          <p:cNvSpPr/>
          <p:nvPr/>
        </p:nvSpPr>
        <p:spPr>
          <a:xfrm>
            <a:off x="5632413" y="1423320"/>
            <a:ext cx="478972" cy="334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: 圆角 21"/>
          <p:cNvSpPr/>
          <p:nvPr/>
        </p:nvSpPr>
        <p:spPr>
          <a:xfrm>
            <a:off x="6250305" y="1218565"/>
            <a:ext cx="5203825" cy="637540"/>
          </a:xfrm>
          <a:prstGeom prst="roundRect">
            <a:avLst/>
          </a:prstGeom>
          <a:solidFill>
            <a:srgbClr val="2E8DFF"/>
          </a:solidFill>
          <a:ln w="28575">
            <a:solidFill>
              <a:srgbClr val="097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339205" y="1276350"/>
            <a:ext cx="4968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技术专家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：某个领域或者某项特殊技术的专家，单个技术方向深入而精通；</a:t>
            </a:r>
            <a:endParaRPr lang="zh-CN" altLang="en-US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339167" y="2163245"/>
            <a:ext cx="40494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00" b="1" spc="-150" dirty="0">
                <a:solidFill>
                  <a:schemeClr val="bg1"/>
                </a:solidFill>
              </a:rPr>
              <a:t>技术专家</a:t>
            </a:r>
            <a:r>
              <a:rPr lang="zh-CN" altLang="en-US" sz="1700" spc="-150" dirty="0">
                <a:solidFill>
                  <a:schemeClr val="bg1"/>
                </a:solidFill>
              </a:rPr>
              <a:t>：</a:t>
            </a:r>
            <a:r>
              <a:rPr lang="zh-CN" altLang="en-US" sz="1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某个领域或者某项特殊技术的专家，核心：深入而精通；</a:t>
            </a:r>
            <a:endParaRPr lang="zh-CN" altLang="en-US" sz="1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矩形: 圆角 35"/>
          <p:cNvSpPr/>
          <p:nvPr/>
        </p:nvSpPr>
        <p:spPr>
          <a:xfrm>
            <a:off x="6250305" y="2053590"/>
            <a:ext cx="5203825" cy="560070"/>
          </a:xfrm>
          <a:prstGeom prst="roundRect">
            <a:avLst/>
          </a:prstGeom>
          <a:solidFill>
            <a:srgbClr val="2E8DFF"/>
          </a:solidFill>
          <a:ln w="28575">
            <a:solidFill>
              <a:srgbClr val="097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6294755" y="2091055"/>
            <a:ext cx="49682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架构师：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对从下到上各类技术了解，某个方向精通，技术知识宽广，能够进行架构设计。</a:t>
            </a:r>
            <a:endParaRPr lang="zh-CN" altLang="en-US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矩形: 圆角 37"/>
          <p:cNvSpPr/>
          <p:nvPr/>
        </p:nvSpPr>
        <p:spPr>
          <a:xfrm>
            <a:off x="6250305" y="2973070"/>
            <a:ext cx="5203825" cy="492125"/>
          </a:xfrm>
          <a:prstGeom prst="roundRect">
            <a:avLst/>
          </a:prstGeom>
          <a:solidFill>
            <a:srgbClr val="2E8DFF"/>
          </a:solidFill>
          <a:ln w="28575">
            <a:solidFill>
              <a:srgbClr val="097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文本框 40"/>
          <p:cNvSpPr txBox="1"/>
          <p:nvPr/>
        </p:nvSpPr>
        <p:spPr>
          <a:xfrm>
            <a:off x="6250305" y="3085556"/>
            <a:ext cx="49682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技术管理：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针对技术岗位的角色进行管理工作</a:t>
            </a:r>
            <a:endParaRPr lang="zh-CN" altLang="en-US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2" name="矩形: 圆角 41"/>
          <p:cNvSpPr/>
          <p:nvPr/>
        </p:nvSpPr>
        <p:spPr>
          <a:xfrm>
            <a:off x="6250305" y="3654425"/>
            <a:ext cx="5204460" cy="586740"/>
          </a:xfrm>
          <a:prstGeom prst="roundRect">
            <a:avLst/>
          </a:prstGeom>
          <a:solidFill>
            <a:srgbClr val="2E8DFF"/>
          </a:solidFill>
          <a:ln w="28575">
            <a:solidFill>
              <a:srgbClr val="097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3" name="文本框 42"/>
          <p:cNvSpPr txBox="1"/>
          <p:nvPr/>
        </p:nvSpPr>
        <p:spPr>
          <a:xfrm>
            <a:off x="6294755" y="3686810"/>
            <a:ext cx="52038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业务管理：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能够跳出专业视角思考业务问题，有业务感觉，商业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销售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产品 各个视角</a:t>
            </a:r>
            <a:endParaRPr lang="zh-CN" altLang="en-US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矩形: 圆角 43"/>
          <p:cNvSpPr/>
          <p:nvPr/>
        </p:nvSpPr>
        <p:spPr>
          <a:xfrm>
            <a:off x="6250305" y="4498975"/>
            <a:ext cx="5203825" cy="492760"/>
          </a:xfrm>
          <a:prstGeom prst="roundRect">
            <a:avLst/>
          </a:prstGeom>
          <a:solidFill>
            <a:srgbClr val="2E8DFF"/>
          </a:solidFill>
          <a:ln w="28575">
            <a:solidFill>
              <a:srgbClr val="097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文本框 48"/>
          <p:cNvSpPr txBox="1"/>
          <p:nvPr/>
        </p:nvSpPr>
        <p:spPr>
          <a:xfrm>
            <a:off x="6264910" y="4584065"/>
            <a:ext cx="52038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spc="-1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产品</a:t>
            </a:r>
            <a:r>
              <a:rPr lang="zh-CN" altLang="en-US" sz="1400" spc="-1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想改变一点什么；有较好的产品感觉，从逻辑到用户体验；</a:t>
            </a:r>
            <a:endParaRPr lang="zh-CN" altLang="en-US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0" name="矩形: 圆角 49"/>
          <p:cNvSpPr/>
          <p:nvPr/>
        </p:nvSpPr>
        <p:spPr>
          <a:xfrm>
            <a:off x="6250305" y="5231765"/>
            <a:ext cx="5204460" cy="444500"/>
          </a:xfrm>
          <a:prstGeom prst="roundRect">
            <a:avLst/>
          </a:prstGeom>
          <a:solidFill>
            <a:srgbClr val="2E8DFF"/>
          </a:solidFill>
          <a:ln w="28575">
            <a:solidFill>
              <a:srgbClr val="097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文本框 50"/>
          <p:cNvSpPr txBox="1"/>
          <p:nvPr/>
        </p:nvSpPr>
        <p:spPr>
          <a:xfrm>
            <a:off x="6339205" y="5300345"/>
            <a:ext cx="52038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spc="-1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销售</a:t>
            </a:r>
            <a:r>
              <a:rPr lang="zh-CN" altLang="en-US" sz="1400" spc="-1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：试试把你做的东西卖出去；洞察客户真实愿意付费的需求；</a:t>
            </a:r>
            <a:endParaRPr lang="zh-CN" altLang="en-US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箭头: 右 62"/>
          <p:cNvSpPr/>
          <p:nvPr/>
        </p:nvSpPr>
        <p:spPr>
          <a:xfrm>
            <a:off x="5642366" y="2091799"/>
            <a:ext cx="478972" cy="334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箭头: 右 63"/>
          <p:cNvSpPr/>
          <p:nvPr/>
        </p:nvSpPr>
        <p:spPr>
          <a:xfrm>
            <a:off x="5656996" y="3024177"/>
            <a:ext cx="478972" cy="334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箭头: 右 64"/>
          <p:cNvSpPr/>
          <p:nvPr/>
        </p:nvSpPr>
        <p:spPr>
          <a:xfrm>
            <a:off x="5642366" y="3692405"/>
            <a:ext cx="478972" cy="334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箭头: 右 65"/>
          <p:cNvSpPr/>
          <p:nvPr/>
        </p:nvSpPr>
        <p:spPr>
          <a:xfrm>
            <a:off x="5623575" y="4656782"/>
            <a:ext cx="478972" cy="334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箭头: 右 66"/>
          <p:cNvSpPr/>
          <p:nvPr/>
        </p:nvSpPr>
        <p:spPr>
          <a:xfrm>
            <a:off x="5623316" y="5342475"/>
            <a:ext cx="478972" cy="334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49"/>
          <p:cNvSpPr/>
          <p:nvPr/>
        </p:nvSpPr>
        <p:spPr>
          <a:xfrm>
            <a:off x="6279515" y="5933440"/>
            <a:ext cx="5175250" cy="441960"/>
          </a:xfrm>
          <a:prstGeom prst="roundRect">
            <a:avLst/>
          </a:prstGeom>
          <a:solidFill>
            <a:srgbClr val="2E8DFF"/>
          </a:solidFill>
          <a:ln w="28575">
            <a:solidFill>
              <a:srgbClr val="097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6339205" y="6000750"/>
            <a:ext cx="52743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spc="-1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创业：</a:t>
            </a:r>
            <a:r>
              <a:rPr lang="zh-CN" altLang="en-US" sz="1400" spc="-1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自己有好的业务想法，能够拿到融资；开个小店也是创业</a:t>
            </a:r>
            <a:endParaRPr lang="zh-CN" altLang="en-US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箭头: 右 66"/>
          <p:cNvSpPr/>
          <p:nvPr/>
        </p:nvSpPr>
        <p:spPr>
          <a:xfrm>
            <a:off x="5623316" y="6041610"/>
            <a:ext cx="478972" cy="334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技术方向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 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  </a:t>
            </a:r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架构师</a:t>
            </a:r>
            <a:endParaRPr lang="zh-CN" altLang="en-US" sz="2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167064" y="4089522"/>
            <a:ext cx="1428872" cy="319621"/>
          </a:xfrm>
          <a:prstGeom prst="ellipse">
            <a:avLst/>
          </a:prstGeom>
          <a:gradFill flip="none" rotWithShape="1">
            <a:gsLst>
              <a:gs pos="100000">
                <a:sysClr val="windowText" lastClr="000000">
                  <a:alpha val="0"/>
                </a:sysClr>
              </a:gs>
              <a:gs pos="0">
                <a:sysClr val="windowText" lastClr="000000">
                  <a:alpha val="47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右箭头 6"/>
          <p:cNvSpPr/>
          <p:nvPr/>
        </p:nvSpPr>
        <p:spPr bwMode="auto">
          <a:xfrm rot="19885052">
            <a:off x="3511940" y="3921311"/>
            <a:ext cx="1908537" cy="1157452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-1" fmla="*/ 0 w 1638388"/>
              <a:gd name="connsiteY0-2" fmla="*/ 270030 h 1080120"/>
              <a:gd name="connsiteX1-3" fmla="*/ 235133 w 1638388"/>
              <a:gd name="connsiteY1-4" fmla="*/ 270030 h 1080120"/>
              <a:gd name="connsiteX2-5" fmla="*/ 235133 w 1638388"/>
              <a:gd name="connsiteY2-6" fmla="*/ 0 h 1080120"/>
              <a:gd name="connsiteX3-7" fmla="*/ 1638388 w 1638388"/>
              <a:gd name="connsiteY3-8" fmla="*/ 660191 h 1080120"/>
              <a:gd name="connsiteX4-9" fmla="*/ 235133 w 1638388"/>
              <a:gd name="connsiteY4-10" fmla="*/ 1080120 h 1080120"/>
              <a:gd name="connsiteX5-11" fmla="*/ 235133 w 1638388"/>
              <a:gd name="connsiteY5-12" fmla="*/ 810090 h 1080120"/>
              <a:gd name="connsiteX6-13" fmla="*/ 0 w 1638388"/>
              <a:gd name="connsiteY6-14" fmla="*/ 810090 h 1080120"/>
              <a:gd name="connsiteX7-15" fmla="*/ 0 w 1638388"/>
              <a:gd name="connsiteY7-16" fmla="*/ 270030 h 1080120"/>
              <a:gd name="connsiteX0-17" fmla="*/ 0 w 1638388"/>
              <a:gd name="connsiteY0-18" fmla="*/ 270030 h 1019127"/>
              <a:gd name="connsiteX1-19" fmla="*/ 235133 w 1638388"/>
              <a:gd name="connsiteY1-20" fmla="*/ 270030 h 1019127"/>
              <a:gd name="connsiteX2-21" fmla="*/ 235133 w 1638388"/>
              <a:gd name="connsiteY2-22" fmla="*/ 0 h 1019127"/>
              <a:gd name="connsiteX3-23" fmla="*/ 1638388 w 1638388"/>
              <a:gd name="connsiteY3-24" fmla="*/ 660191 h 1019127"/>
              <a:gd name="connsiteX4-25" fmla="*/ 601002 w 1638388"/>
              <a:gd name="connsiteY4-26" fmla="*/ 1019127 h 1019127"/>
              <a:gd name="connsiteX5-27" fmla="*/ 235133 w 1638388"/>
              <a:gd name="connsiteY5-28" fmla="*/ 810090 h 1019127"/>
              <a:gd name="connsiteX6-29" fmla="*/ 0 w 1638388"/>
              <a:gd name="connsiteY6-30" fmla="*/ 810090 h 1019127"/>
              <a:gd name="connsiteX7-31" fmla="*/ 0 w 1638388"/>
              <a:gd name="connsiteY7-32" fmla="*/ 270030 h 1019127"/>
              <a:gd name="connsiteX0-33" fmla="*/ 0 w 1638388"/>
              <a:gd name="connsiteY0-34" fmla="*/ 505071 h 1254168"/>
              <a:gd name="connsiteX1-35" fmla="*/ 235133 w 1638388"/>
              <a:gd name="connsiteY1-36" fmla="*/ 505071 h 1254168"/>
              <a:gd name="connsiteX2-37" fmla="*/ 16087 w 1638388"/>
              <a:gd name="connsiteY2-38" fmla="*/ 0 h 1254168"/>
              <a:gd name="connsiteX3-39" fmla="*/ 1638388 w 1638388"/>
              <a:gd name="connsiteY3-40" fmla="*/ 895232 h 1254168"/>
              <a:gd name="connsiteX4-41" fmla="*/ 601002 w 1638388"/>
              <a:gd name="connsiteY4-42" fmla="*/ 1254168 h 1254168"/>
              <a:gd name="connsiteX5-43" fmla="*/ 235133 w 1638388"/>
              <a:gd name="connsiteY5-44" fmla="*/ 1045131 h 1254168"/>
              <a:gd name="connsiteX6-45" fmla="*/ 0 w 1638388"/>
              <a:gd name="connsiteY6-46" fmla="*/ 1045131 h 1254168"/>
              <a:gd name="connsiteX7-47" fmla="*/ 0 w 1638388"/>
              <a:gd name="connsiteY7-48" fmla="*/ 505071 h 1254168"/>
              <a:gd name="connsiteX0-49" fmla="*/ 0 w 1638388"/>
              <a:gd name="connsiteY0-50" fmla="*/ 396626 h 1145723"/>
              <a:gd name="connsiteX1-51" fmla="*/ 235133 w 1638388"/>
              <a:gd name="connsiteY1-52" fmla="*/ 396626 h 1145723"/>
              <a:gd name="connsiteX2-53" fmla="*/ 29316 w 1638388"/>
              <a:gd name="connsiteY2-54" fmla="*/ 0 h 1145723"/>
              <a:gd name="connsiteX3-55" fmla="*/ 1638388 w 1638388"/>
              <a:gd name="connsiteY3-56" fmla="*/ 786787 h 1145723"/>
              <a:gd name="connsiteX4-57" fmla="*/ 601002 w 1638388"/>
              <a:gd name="connsiteY4-58" fmla="*/ 1145723 h 1145723"/>
              <a:gd name="connsiteX5-59" fmla="*/ 235133 w 1638388"/>
              <a:gd name="connsiteY5-60" fmla="*/ 936686 h 1145723"/>
              <a:gd name="connsiteX6-61" fmla="*/ 0 w 1638388"/>
              <a:gd name="connsiteY6-62" fmla="*/ 936686 h 1145723"/>
              <a:gd name="connsiteX7-63" fmla="*/ 0 w 1638388"/>
              <a:gd name="connsiteY7-64" fmla="*/ 396626 h 1145723"/>
              <a:gd name="connsiteX0-65" fmla="*/ 0 w 1830975"/>
              <a:gd name="connsiteY0-66" fmla="*/ 378476 h 1145723"/>
              <a:gd name="connsiteX1-67" fmla="*/ 427720 w 1830975"/>
              <a:gd name="connsiteY1-68" fmla="*/ 396626 h 1145723"/>
              <a:gd name="connsiteX2-69" fmla="*/ 221903 w 1830975"/>
              <a:gd name="connsiteY2-70" fmla="*/ 0 h 1145723"/>
              <a:gd name="connsiteX3-71" fmla="*/ 1830975 w 1830975"/>
              <a:gd name="connsiteY3-72" fmla="*/ 786787 h 1145723"/>
              <a:gd name="connsiteX4-73" fmla="*/ 793589 w 1830975"/>
              <a:gd name="connsiteY4-74" fmla="*/ 1145723 h 1145723"/>
              <a:gd name="connsiteX5-75" fmla="*/ 427720 w 1830975"/>
              <a:gd name="connsiteY5-76" fmla="*/ 936686 h 1145723"/>
              <a:gd name="connsiteX6-77" fmla="*/ 192587 w 1830975"/>
              <a:gd name="connsiteY6-78" fmla="*/ 936686 h 1145723"/>
              <a:gd name="connsiteX7-79" fmla="*/ 0 w 1830975"/>
              <a:gd name="connsiteY7-80" fmla="*/ 378476 h 1145723"/>
              <a:gd name="connsiteX0-81" fmla="*/ 0 w 1830975"/>
              <a:gd name="connsiteY0-82" fmla="*/ 378476 h 1145723"/>
              <a:gd name="connsiteX1-83" fmla="*/ 427720 w 1830975"/>
              <a:gd name="connsiteY1-84" fmla="*/ 396626 h 1145723"/>
              <a:gd name="connsiteX2-85" fmla="*/ 221903 w 1830975"/>
              <a:gd name="connsiteY2-86" fmla="*/ 0 h 1145723"/>
              <a:gd name="connsiteX3-87" fmla="*/ 1830975 w 1830975"/>
              <a:gd name="connsiteY3-88" fmla="*/ 786787 h 1145723"/>
              <a:gd name="connsiteX4-89" fmla="*/ 793589 w 1830975"/>
              <a:gd name="connsiteY4-90" fmla="*/ 1145723 h 1145723"/>
              <a:gd name="connsiteX5-91" fmla="*/ 427720 w 1830975"/>
              <a:gd name="connsiteY5-92" fmla="*/ 936686 h 1145723"/>
              <a:gd name="connsiteX6-93" fmla="*/ 321260 w 1830975"/>
              <a:gd name="connsiteY6-94" fmla="*/ 833239 h 1145723"/>
              <a:gd name="connsiteX7-95" fmla="*/ 0 w 1830975"/>
              <a:gd name="connsiteY7-96" fmla="*/ 378476 h 1145723"/>
              <a:gd name="connsiteX0-97" fmla="*/ 0 w 1830975"/>
              <a:gd name="connsiteY0-98" fmla="*/ 378476 h 1145723"/>
              <a:gd name="connsiteX1-99" fmla="*/ 427720 w 1830975"/>
              <a:gd name="connsiteY1-100" fmla="*/ 396626 h 1145723"/>
              <a:gd name="connsiteX2-101" fmla="*/ 221903 w 1830975"/>
              <a:gd name="connsiteY2-102" fmla="*/ 0 h 1145723"/>
              <a:gd name="connsiteX3-103" fmla="*/ 1830975 w 1830975"/>
              <a:gd name="connsiteY3-104" fmla="*/ 786787 h 1145723"/>
              <a:gd name="connsiteX4-105" fmla="*/ 793589 w 1830975"/>
              <a:gd name="connsiteY4-106" fmla="*/ 1145723 h 1145723"/>
              <a:gd name="connsiteX5-107" fmla="*/ 555394 w 1830975"/>
              <a:gd name="connsiteY5-108" fmla="*/ 861619 h 1145723"/>
              <a:gd name="connsiteX6-109" fmla="*/ 321260 w 1830975"/>
              <a:gd name="connsiteY6-110" fmla="*/ 833239 h 1145723"/>
              <a:gd name="connsiteX7-111" fmla="*/ 0 w 1830975"/>
              <a:gd name="connsiteY7-112" fmla="*/ 378476 h 1145723"/>
              <a:gd name="connsiteX0-113" fmla="*/ 0 w 1830975"/>
              <a:gd name="connsiteY0-114" fmla="*/ 378476 h 1145723"/>
              <a:gd name="connsiteX1-115" fmla="*/ 427720 w 1830975"/>
              <a:gd name="connsiteY1-116" fmla="*/ 396626 h 1145723"/>
              <a:gd name="connsiteX2-117" fmla="*/ 221903 w 1830975"/>
              <a:gd name="connsiteY2-118" fmla="*/ 0 h 1145723"/>
              <a:gd name="connsiteX3-119" fmla="*/ 1830975 w 1830975"/>
              <a:gd name="connsiteY3-120" fmla="*/ 786787 h 1145723"/>
              <a:gd name="connsiteX4-121" fmla="*/ 793589 w 1830975"/>
              <a:gd name="connsiteY4-122" fmla="*/ 1145723 h 1145723"/>
              <a:gd name="connsiteX5-123" fmla="*/ 621230 w 1830975"/>
              <a:gd name="connsiteY5-124" fmla="*/ 767325 h 1145723"/>
              <a:gd name="connsiteX6-125" fmla="*/ 321260 w 1830975"/>
              <a:gd name="connsiteY6-126" fmla="*/ 833239 h 1145723"/>
              <a:gd name="connsiteX7-127" fmla="*/ 0 w 1830975"/>
              <a:gd name="connsiteY7-128" fmla="*/ 378476 h 1145723"/>
              <a:gd name="connsiteX0-129" fmla="*/ 0 w 1830975"/>
              <a:gd name="connsiteY0-130" fmla="*/ 378476 h 1145723"/>
              <a:gd name="connsiteX1-131" fmla="*/ 427720 w 1830975"/>
              <a:gd name="connsiteY1-132" fmla="*/ 396626 h 1145723"/>
              <a:gd name="connsiteX2-133" fmla="*/ 221903 w 1830975"/>
              <a:gd name="connsiteY2-134" fmla="*/ 0 h 1145723"/>
              <a:gd name="connsiteX3-135" fmla="*/ 1830975 w 1830975"/>
              <a:gd name="connsiteY3-136" fmla="*/ 786787 h 1145723"/>
              <a:gd name="connsiteX4-137" fmla="*/ 793589 w 1830975"/>
              <a:gd name="connsiteY4-138" fmla="*/ 1145723 h 1145723"/>
              <a:gd name="connsiteX5-139" fmla="*/ 628384 w 1830975"/>
              <a:gd name="connsiteY5-140" fmla="*/ 886922 h 1145723"/>
              <a:gd name="connsiteX6-141" fmla="*/ 321260 w 1830975"/>
              <a:gd name="connsiteY6-142" fmla="*/ 833239 h 1145723"/>
              <a:gd name="connsiteX7-143" fmla="*/ 0 w 1830975"/>
              <a:gd name="connsiteY7-144" fmla="*/ 378476 h 1145723"/>
              <a:gd name="connsiteX0-145" fmla="*/ 0 w 1830975"/>
              <a:gd name="connsiteY0-146" fmla="*/ 378476 h 1145723"/>
              <a:gd name="connsiteX1-147" fmla="*/ 427720 w 1830975"/>
              <a:gd name="connsiteY1-148" fmla="*/ 396626 h 1145723"/>
              <a:gd name="connsiteX2-149" fmla="*/ 221903 w 1830975"/>
              <a:gd name="connsiteY2-150" fmla="*/ 0 h 1145723"/>
              <a:gd name="connsiteX3-151" fmla="*/ 1830975 w 1830975"/>
              <a:gd name="connsiteY3-152" fmla="*/ 786787 h 1145723"/>
              <a:gd name="connsiteX4-153" fmla="*/ 793589 w 1830975"/>
              <a:gd name="connsiteY4-154" fmla="*/ 1145723 h 1145723"/>
              <a:gd name="connsiteX5-155" fmla="*/ 628384 w 1830975"/>
              <a:gd name="connsiteY5-156" fmla="*/ 886922 h 1145723"/>
              <a:gd name="connsiteX6-157" fmla="*/ 230042 w 1830975"/>
              <a:gd name="connsiteY6-158" fmla="*/ 841393 h 1145723"/>
              <a:gd name="connsiteX7-159" fmla="*/ 0 w 1830975"/>
              <a:gd name="connsiteY7-160" fmla="*/ 378476 h 1145723"/>
              <a:gd name="connsiteX0-161" fmla="*/ 0 w 1830975"/>
              <a:gd name="connsiteY0-162" fmla="*/ 378476 h 1132572"/>
              <a:gd name="connsiteX1-163" fmla="*/ 427720 w 1830975"/>
              <a:gd name="connsiteY1-164" fmla="*/ 396626 h 1132572"/>
              <a:gd name="connsiteX2-165" fmla="*/ 221903 w 1830975"/>
              <a:gd name="connsiteY2-166" fmla="*/ 0 h 1132572"/>
              <a:gd name="connsiteX3-167" fmla="*/ 1830975 w 1830975"/>
              <a:gd name="connsiteY3-168" fmla="*/ 786787 h 1132572"/>
              <a:gd name="connsiteX4-169" fmla="*/ 742904 w 1830975"/>
              <a:gd name="connsiteY4-170" fmla="*/ 1132572 h 1132572"/>
              <a:gd name="connsiteX5-171" fmla="*/ 628384 w 1830975"/>
              <a:gd name="connsiteY5-172" fmla="*/ 886922 h 1132572"/>
              <a:gd name="connsiteX6-173" fmla="*/ 230042 w 1830975"/>
              <a:gd name="connsiteY6-174" fmla="*/ 841393 h 1132572"/>
              <a:gd name="connsiteX7-175" fmla="*/ 0 w 1830975"/>
              <a:gd name="connsiteY7-176" fmla="*/ 378476 h 1132572"/>
              <a:gd name="connsiteX0-177" fmla="*/ 0 w 1830975"/>
              <a:gd name="connsiteY0-178" fmla="*/ 378476 h 1132572"/>
              <a:gd name="connsiteX1-179" fmla="*/ 401340 w 1830975"/>
              <a:gd name="connsiteY1-180" fmla="*/ 338866 h 1132572"/>
              <a:gd name="connsiteX2-181" fmla="*/ 221903 w 1830975"/>
              <a:gd name="connsiteY2-182" fmla="*/ 0 h 1132572"/>
              <a:gd name="connsiteX3-183" fmla="*/ 1830975 w 1830975"/>
              <a:gd name="connsiteY3-184" fmla="*/ 786787 h 1132572"/>
              <a:gd name="connsiteX4-185" fmla="*/ 742904 w 1830975"/>
              <a:gd name="connsiteY4-186" fmla="*/ 1132572 h 1132572"/>
              <a:gd name="connsiteX5-187" fmla="*/ 628384 w 1830975"/>
              <a:gd name="connsiteY5-188" fmla="*/ 886922 h 1132572"/>
              <a:gd name="connsiteX6-189" fmla="*/ 230042 w 1830975"/>
              <a:gd name="connsiteY6-190" fmla="*/ 841393 h 1132572"/>
              <a:gd name="connsiteX7-191" fmla="*/ 0 w 1830975"/>
              <a:gd name="connsiteY7-192" fmla="*/ 378476 h 1132572"/>
              <a:gd name="connsiteX0-193" fmla="*/ 0 w 1893812"/>
              <a:gd name="connsiteY0-194" fmla="*/ 387629 h 1132572"/>
              <a:gd name="connsiteX1-195" fmla="*/ 464177 w 1893812"/>
              <a:gd name="connsiteY1-196" fmla="*/ 338866 h 1132572"/>
              <a:gd name="connsiteX2-197" fmla="*/ 284740 w 1893812"/>
              <a:gd name="connsiteY2-198" fmla="*/ 0 h 1132572"/>
              <a:gd name="connsiteX3-199" fmla="*/ 1893812 w 1893812"/>
              <a:gd name="connsiteY3-200" fmla="*/ 786787 h 1132572"/>
              <a:gd name="connsiteX4-201" fmla="*/ 805741 w 1893812"/>
              <a:gd name="connsiteY4-202" fmla="*/ 1132572 h 1132572"/>
              <a:gd name="connsiteX5-203" fmla="*/ 691221 w 1893812"/>
              <a:gd name="connsiteY5-204" fmla="*/ 886922 h 1132572"/>
              <a:gd name="connsiteX6-205" fmla="*/ 292879 w 1893812"/>
              <a:gd name="connsiteY6-206" fmla="*/ 841393 h 1132572"/>
              <a:gd name="connsiteX7-207" fmla="*/ 0 w 1893812"/>
              <a:gd name="connsiteY7-208" fmla="*/ 387629 h 1132572"/>
              <a:gd name="connsiteX0-209" fmla="*/ 0 w 1893812"/>
              <a:gd name="connsiteY0-210" fmla="*/ 387629 h 1132572"/>
              <a:gd name="connsiteX1-211" fmla="*/ 463177 w 1893812"/>
              <a:gd name="connsiteY1-212" fmla="*/ 367246 h 1132572"/>
              <a:gd name="connsiteX2-213" fmla="*/ 284740 w 1893812"/>
              <a:gd name="connsiteY2-214" fmla="*/ 0 h 1132572"/>
              <a:gd name="connsiteX3-215" fmla="*/ 1893812 w 1893812"/>
              <a:gd name="connsiteY3-216" fmla="*/ 786787 h 1132572"/>
              <a:gd name="connsiteX4-217" fmla="*/ 805741 w 1893812"/>
              <a:gd name="connsiteY4-218" fmla="*/ 1132572 h 1132572"/>
              <a:gd name="connsiteX5-219" fmla="*/ 691221 w 1893812"/>
              <a:gd name="connsiteY5-220" fmla="*/ 886922 h 1132572"/>
              <a:gd name="connsiteX6-221" fmla="*/ 292879 w 1893812"/>
              <a:gd name="connsiteY6-222" fmla="*/ 841393 h 1132572"/>
              <a:gd name="connsiteX7-223" fmla="*/ 0 w 1893812"/>
              <a:gd name="connsiteY7-224" fmla="*/ 387629 h 1132572"/>
              <a:gd name="connsiteX0-225" fmla="*/ 0 w 1893812"/>
              <a:gd name="connsiteY0-226" fmla="*/ 387629 h 1132572"/>
              <a:gd name="connsiteX1-227" fmla="*/ 463177 w 1893812"/>
              <a:gd name="connsiteY1-228" fmla="*/ 367246 h 1132572"/>
              <a:gd name="connsiteX2-229" fmla="*/ 284740 w 1893812"/>
              <a:gd name="connsiteY2-230" fmla="*/ 0 h 1132572"/>
              <a:gd name="connsiteX3-231" fmla="*/ 1893812 w 1893812"/>
              <a:gd name="connsiteY3-232" fmla="*/ 786787 h 1132572"/>
              <a:gd name="connsiteX4-233" fmla="*/ 805741 w 1893812"/>
              <a:gd name="connsiteY4-234" fmla="*/ 1132572 h 1132572"/>
              <a:gd name="connsiteX5-235" fmla="*/ 705372 w 1893812"/>
              <a:gd name="connsiteY5-236" fmla="*/ 807856 h 1132572"/>
              <a:gd name="connsiteX6-237" fmla="*/ 292879 w 1893812"/>
              <a:gd name="connsiteY6-238" fmla="*/ 841393 h 1132572"/>
              <a:gd name="connsiteX7-239" fmla="*/ 0 w 1893812"/>
              <a:gd name="connsiteY7-240" fmla="*/ 387629 h 1132572"/>
              <a:gd name="connsiteX0-241" fmla="*/ 0 w 1893812"/>
              <a:gd name="connsiteY0-242" fmla="*/ 387629 h 1132572"/>
              <a:gd name="connsiteX1-243" fmla="*/ 463177 w 1893812"/>
              <a:gd name="connsiteY1-244" fmla="*/ 367246 h 1132572"/>
              <a:gd name="connsiteX2-245" fmla="*/ 284740 w 1893812"/>
              <a:gd name="connsiteY2-246" fmla="*/ 0 h 1132572"/>
              <a:gd name="connsiteX3-247" fmla="*/ 1893812 w 1893812"/>
              <a:gd name="connsiteY3-248" fmla="*/ 786787 h 1132572"/>
              <a:gd name="connsiteX4-249" fmla="*/ 805741 w 1893812"/>
              <a:gd name="connsiteY4-250" fmla="*/ 1132572 h 1132572"/>
              <a:gd name="connsiteX5-251" fmla="*/ 720600 w 1893812"/>
              <a:gd name="connsiteY5-252" fmla="*/ 859541 h 1132572"/>
              <a:gd name="connsiteX6-253" fmla="*/ 292879 w 1893812"/>
              <a:gd name="connsiteY6-254" fmla="*/ 841393 h 1132572"/>
              <a:gd name="connsiteX7-255" fmla="*/ 0 w 1893812"/>
              <a:gd name="connsiteY7-256" fmla="*/ 387629 h 1132572"/>
              <a:gd name="connsiteX0-257" fmla="*/ 0 w 1893812"/>
              <a:gd name="connsiteY0-258" fmla="*/ 387629 h 1132572"/>
              <a:gd name="connsiteX1-259" fmla="*/ 463177 w 1893812"/>
              <a:gd name="connsiteY1-260" fmla="*/ 367246 h 1132572"/>
              <a:gd name="connsiteX2-261" fmla="*/ 284740 w 1893812"/>
              <a:gd name="connsiteY2-262" fmla="*/ 0 h 1132572"/>
              <a:gd name="connsiteX3-263" fmla="*/ 1893812 w 1893812"/>
              <a:gd name="connsiteY3-264" fmla="*/ 786787 h 1132572"/>
              <a:gd name="connsiteX4-265" fmla="*/ 805741 w 1893812"/>
              <a:gd name="connsiteY4-266" fmla="*/ 1132572 h 1132572"/>
              <a:gd name="connsiteX5-267" fmla="*/ 698295 w 1893812"/>
              <a:gd name="connsiteY5-268" fmla="*/ 847389 h 1132572"/>
              <a:gd name="connsiteX6-269" fmla="*/ 292879 w 1893812"/>
              <a:gd name="connsiteY6-270" fmla="*/ 841393 h 1132572"/>
              <a:gd name="connsiteX7-271" fmla="*/ 0 w 1893812"/>
              <a:gd name="connsiteY7-272" fmla="*/ 387629 h 1132572"/>
              <a:gd name="connsiteX0-273" fmla="*/ 0 w 1874585"/>
              <a:gd name="connsiteY0-274" fmla="*/ 325792 h 1132572"/>
              <a:gd name="connsiteX1-275" fmla="*/ 443950 w 1874585"/>
              <a:gd name="connsiteY1-276" fmla="*/ 367246 h 1132572"/>
              <a:gd name="connsiteX2-277" fmla="*/ 265513 w 1874585"/>
              <a:gd name="connsiteY2-278" fmla="*/ 0 h 1132572"/>
              <a:gd name="connsiteX3-279" fmla="*/ 1874585 w 1874585"/>
              <a:gd name="connsiteY3-280" fmla="*/ 786787 h 1132572"/>
              <a:gd name="connsiteX4-281" fmla="*/ 786514 w 1874585"/>
              <a:gd name="connsiteY4-282" fmla="*/ 1132572 h 1132572"/>
              <a:gd name="connsiteX5-283" fmla="*/ 679068 w 1874585"/>
              <a:gd name="connsiteY5-284" fmla="*/ 847389 h 1132572"/>
              <a:gd name="connsiteX6-285" fmla="*/ 273652 w 1874585"/>
              <a:gd name="connsiteY6-286" fmla="*/ 841393 h 1132572"/>
              <a:gd name="connsiteX7-287" fmla="*/ 0 w 1874585"/>
              <a:gd name="connsiteY7-288" fmla="*/ 325792 h 1132572"/>
              <a:gd name="connsiteX0-289" fmla="*/ 0 w 1874585"/>
              <a:gd name="connsiteY0-290" fmla="*/ 325792 h 1132572"/>
              <a:gd name="connsiteX1-291" fmla="*/ 443950 w 1874585"/>
              <a:gd name="connsiteY1-292" fmla="*/ 367246 h 1132572"/>
              <a:gd name="connsiteX2-293" fmla="*/ 265513 w 1874585"/>
              <a:gd name="connsiteY2-294" fmla="*/ 0 h 1132572"/>
              <a:gd name="connsiteX3-295" fmla="*/ 1874585 w 1874585"/>
              <a:gd name="connsiteY3-296" fmla="*/ 786787 h 1132572"/>
              <a:gd name="connsiteX4-297" fmla="*/ 786514 w 1874585"/>
              <a:gd name="connsiteY4-298" fmla="*/ 1132572 h 1132572"/>
              <a:gd name="connsiteX5-299" fmla="*/ 654764 w 1874585"/>
              <a:gd name="connsiteY5-300" fmla="*/ 891998 h 1132572"/>
              <a:gd name="connsiteX6-301" fmla="*/ 273652 w 1874585"/>
              <a:gd name="connsiteY6-302" fmla="*/ 841393 h 1132572"/>
              <a:gd name="connsiteX7-303" fmla="*/ 0 w 1874585"/>
              <a:gd name="connsiteY7-304" fmla="*/ 325792 h 1132572"/>
              <a:gd name="connsiteX0-305" fmla="*/ 0 w 1867510"/>
              <a:gd name="connsiteY0-306" fmla="*/ 325792 h 1132572"/>
              <a:gd name="connsiteX1-307" fmla="*/ 443950 w 1867510"/>
              <a:gd name="connsiteY1-308" fmla="*/ 367246 h 1132572"/>
              <a:gd name="connsiteX2-309" fmla="*/ 265513 w 1867510"/>
              <a:gd name="connsiteY2-310" fmla="*/ 0 h 1132572"/>
              <a:gd name="connsiteX3-311" fmla="*/ 1867510 w 1867510"/>
              <a:gd name="connsiteY3-312" fmla="*/ 826319 h 1132572"/>
              <a:gd name="connsiteX4-313" fmla="*/ 786514 w 1867510"/>
              <a:gd name="connsiteY4-314" fmla="*/ 1132572 h 1132572"/>
              <a:gd name="connsiteX5-315" fmla="*/ 654764 w 1867510"/>
              <a:gd name="connsiteY5-316" fmla="*/ 891998 h 1132572"/>
              <a:gd name="connsiteX6-317" fmla="*/ 273652 w 1867510"/>
              <a:gd name="connsiteY6-318" fmla="*/ 841393 h 1132572"/>
              <a:gd name="connsiteX7-319" fmla="*/ 0 w 1867510"/>
              <a:gd name="connsiteY7-320" fmla="*/ 325792 h 11325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右箭头 6"/>
          <p:cNvSpPr/>
          <p:nvPr/>
        </p:nvSpPr>
        <p:spPr bwMode="auto">
          <a:xfrm rot="1714948" flipH="1">
            <a:off x="6251166" y="3921311"/>
            <a:ext cx="1908536" cy="1157452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-1" fmla="*/ 0 w 1638388"/>
              <a:gd name="connsiteY0-2" fmla="*/ 270030 h 1080120"/>
              <a:gd name="connsiteX1-3" fmla="*/ 235133 w 1638388"/>
              <a:gd name="connsiteY1-4" fmla="*/ 270030 h 1080120"/>
              <a:gd name="connsiteX2-5" fmla="*/ 235133 w 1638388"/>
              <a:gd name="connsiteY2-6" fmla="*/ 0 h 1080120"/>
              <a:gd name="connsiteX3-7" fmla="*/ 1638388 w 1638388"/>
              <a:gd name="connsiteY3-8" fmla="*/ 660191 h 1080120"/>
              <a:gd name="connsiteX4-9" fmla="*/ 235133 w 1638388"/>
              <a:gd name="connsiteY4-10" fmla="*/ 1080120 h 1080120"/>
              <a:gd name="connsiteX5-11" fmla="*/ 235133 w 1638388"/>
              <a:gd name="connsiteY5-12" fmla="*/ 810090 h 1080120"/>
              <a:gd name="connsiteX6-13" fmla="*/ 0 w 1638388"/>
              <a:gd name="connsiteY6-14" fmla="*/ 810090 h 1080120"/>
              <a:gd name="connsiteX7-15" fmla="*/ 0 w 1638388"/>
              <a:gd name="connsiteY7-16" fmla="*/ 270030 h 1080120"/>
              <a:gd name="connsiteX0-17" fmla="*/ 0 w 1638388"/>
              <a:gd name="connsiteY0-18" fmla="*/ 270030 h 1019127"/>
              <a:gd name="connsiteX1-19" fmla="*/ 235133 w 1638388"/>
              <a:gd name="connsiteY1-20" fmla="*/ 270030 h 1019127"/>
              <a:gd name="connsiteX2-21" fmla="*/ 235133 w 1638388"/>
              <a:gd name="connsiteY2-22" fmla="*/ 0 h 1019127"/>
              <a:gd name="connsiteX3-23" fmla="*/ 1638388 w 1638388"/>
              <a:gd name="connsiteY3-24" fmla="*/ 660191 h 1019127"/>
              <a:gd name="connsiteX4-25" fmla="*/ 601002 w 1638388"/>
              <a:gd name="connsiteY4-26" fmla="*/ 1019127 h 1019127"/>
              <a:gd name="connsiteX5-27" fmla="*/ 235133 w 1638388"/>
              <a:gd name="connsiteY5-28" fmla="*/ 810090 h 1019127"/>
              <a:gd name="connsiteX6-29" fmla="*/ 0 w 1638388"/>
              <a:gd name="connsiteY6-30" fmla="*/ 810090 h 1019127"/>
              <a:gd name="connsiteX7-31" fmla="*/ 0 w 1638388"/>
              <a:gd name="connsiteY7-32" fmla="*/ 270030 h 1019127"/>
              <a:gd name="connsiteX0-33" fmla="*/ 0 w 1638388"/>
              <a:gd name="connsiteY0-34" fmla="*/ 505071 h 1254168"/>
              <a:gd name="connsiteX1-35" fmla="*/ 235133 w 1638388"/>
              <a:gd name="connsiteY1-36" fmla="*/ 505071 h 1254168"/>
              <a:gd name="connsiteX2-37" fmla="*/ 16087 w 1638388"/>
              <a:gd name="connsiteY2-38" fmla="*/ 0 h 1254168"/>
              <a:gd name="connsiteX3-39" fmla="*/ 1638388 w 1638388"/>
              <a:gd name="connsiteY3-40" fmla="*/ 895232 h 1254168"/>
              <a:gd name="connsiteX4-41" fmla="*/ 601002 w 1638388"/>
              <a:gd name="connsiteY4-42" fmla="*/ 1254168 h 1254168"/>
              <a:gd name="connsiteX5-43" fmla="*/ 235133 w 1638388"/>
              <a:gd name="connsiteY5-44" fmla="*/ 1045131 h 1254168"/>
              <a:gd name="connsiteX6-45" fmla="*/ 0 w 1638388"/>
              <a:gd name="connsiteY6-46" fmla="*/ 1045131 h 1254168"/>
              <a:gd name="connsiteX7-47" fmla="*/ 0 w 1638388"/>
              <a:gd name="connsiteY7-48" fmla="*/ 505071 h 1254168"/>
              <a:gd name="connsiteX0-49" fmla="*/ 0 w 1638388"/>
              <a:gd name="connsiteY0-50" fmla="*/ 396626 h 1145723"/>
              <a:gd name="connsiteX1-51" fmla="*/ 235133 w 1638388"/>
              <a:gd name="connsiteY1-52" fmla="*/ 396626 h 1145723"/>
              <a:gd name="connsiteX2-53" fmla="*/ 29316 w 1638388"/>
              <a:gd name="connsiteY2-54" fmla="*/ 0 h 1145723"/>
              <a:gd name="connsiteX3-55" fmla="*/ 1638388 w 1638388"/>
              <a:gd name="connsiteY3-56" fmla="*/ 786787 h 1145723"/>
              <a:gd name="connsiteX4-57" fmla="*/ 601002 w 1638388"/>
              <a:gd name="connsiteY4-58" fmla="*/ 1145723 h 1145723"/>
              <a:gd name="connsiteX5-59" fmla="*/ 235133 w 1638388"/>
              <a:gd name="connsiteY5-60" fmla="*/ 936686 h 1145723"/>
              <a:gd name="connsiteX6-61" fmla="*/ 0 w 1638388"/>
              <a:gd name="connsiteY6-62" fmla="*/ 936686 h 1145723"/>
              <a:gd name="connsiteX7-63" fmla="*/ 0 w 1638388"/>
              <a:gd name="connsiteY7-64" fmla="*/ 396626 h 1145723"/>
              <a:gd name="connsiteX0-65" fmla="*/ 0 w 1830975"/>
              <a:gd name="connsiteY0-66" fmla="*/ 378476 h 1145723"/>
              <a:gd name="connsiteX1-67" fmla="*/ 427720 w 1830975"/>
              <a:gd name="connsiteY1-68" fmla="*/ 396626 h 1145723"/>
              <a:gd name="connsiteX2-69" fmla="*/ 221903 w 1830975"/>
              <a:gd name="connsiteY2-70" fmla="*/ 0 h 1145723"/>
              <a:gd name="connsiteX3-71" fmla="*/ 1830975 w 1830975"/>
              <a:gd name="connsiteY3-72" fmla="*/ 786787 h 1145723"/>
              <a:gd name="connsiteX4-73" fmla="*/ 793589 w 1830975"/>
              <a:gd name="connsiteY4-74" fmla="*/ 1145723 h 1145723"/>
              <a:gd name="connsiteX5-75" fmla="*/ 427720 w 1830975"/>
              <a:gd name="connsiteY5-76" fmla="*/ 936686 h 1145723"/>
              <a:gd name="connsiteX6-77" fmla="*/ 192587 w 1830975"/>
              <a:gd name="connsiteY6-78" fmla="*/ 936686 h 1145723"/>
              <a:gd name="connsiteX7-79" fmla="*/ 0 w 1830975"/>
              <a:gd name="connsiteY7-80" fmla="*/ 378476 h 1145723"/>
              <a:gd name="connsiteX0-81" fmla="*/ 0 w 1830975"/>
              <a:gd name="connsiteY0-82" fmla="*/ 378476 h 1145723"/>
              <a:gd name="connsiteX1-83" fmla="*/ 427720 w 1830975"/>
              <a:gd name="connsiteY1-84" fmla="*/ 396626 h 1145723"/>
              <a:gd name="connsiteX2-85" fmla="*/ 221903 w 1830975"/>
              <a:gd name="connsiteY2-86" fmla="*/ 0 h 1145723"/>
              <a:gd name="connsiteX3-87" fmla="*/ 1830975 w 1830975"/>
              <a:gd name="connsiteY3-88" fmla="*/ 786787 h 1145723"/>
              <a:gd name="connsiteX4-89" fmla="*/ 793589 w 1830975"/>
              <a:gd name="connsiteY4-90" fmla="*/ 1145723 h 1145723"/>
              <a:gd name="connsiteX5-91" fmla="*/ 427720 w 1830975"/>
              <a:gd name="connsiteY5-92" fmla="*/ 936686 h 1145723"/>
              <a:gd name="connsiteX6-93" fmla="*/ 321260 w 1830975"/>
              <a:gd name="connsiteY6-94" fmla="*/ 833239 h 1145723"/>
              <a:gd name="connsiteX7-95" fmla="*/ 0 w 1830975"/>
              <a:gd name="connsiteY7-96" fmla="*/ 378476 h 1145723"/>
              <a:gd name="connsiteX0-97" fmla="*/ 0 w 1830975"/>
              <a:gd name="connsiteY0-98" fmla="*/ 378476 h 1145723"/>
              <a:gd name="connsiteX1-99" fmla="*/ 427720 w 1830975"/>
              <a:gd name="connsiteY1-100" fmla="*/ 396626 h 1145723"/>
              <a:gd name="connsiteX2-101" fmla="*/ 221903 w 1830975"/>
              <a:gd name="connsiteY2-102" fmla="*/ 0 h 1145723"/>
              <a:gd name="connsiteX3-103" fmla="*/ 1830975 w 1830975"/>
              <a:gd name="connsiteY3-104" fmla="*/ 786787 h 1145723"/>
              <a:gd name="connsiteX4-105" fmla="*/ 793589 w 1830975"/>
              <a:gd name="connsiteY4-106" fmla="*/ 1145723 h 1145723"/>
              <a:gd name="connsiteX5-107" fmla="*/ 555394 w 1830975"/>
              <a:gd name="connsiteY5-108" fmla="*/ 861619 h 1145723"/>
              <a:gd name="connsiteX6-109" fmla="*/ 321260 w 1830975"/>
              <a:gd name="connsiteY6-110" fmla="*/ 833239 h 1145723"/>
              <a:gd name="connsiteX7-111" fmla="*/ 0 w 1830975"/>
              <a:gd name="connsiteY7-112" fmla="*/ 378476 h 1145723"/>
              <a:gd name="connsiteX0-113" fmla="*/ 0 w 1830975"/>
              <a:gd name="connsiteY0-114" fmla="*/ 378476 h 1145723"/>
              <a:gd name="connsiteX1-115" fmla="*/ 427720 w 1830975"/>
              <a:gd name="connsiteY1-116" fmla="*/ 396626 h 1145723"/>
              <a:gd name="connsiteX2-117" fmla="*/ 221903 w 1830975"/>
              <a:gd name="connsiteY2-118" fmla="*/ 0 h 1145723"/>
              <a:gd name="connsiteX3-119" fmla="*/ 1830975 w 1830975"/>
              <a:gd name="connsiteY3-120" fmla="*/ 786787 h 1145723"/>
              <a:gd name="connsiteX4-121" fmla="*/ 793589 w 1830975"/>
              <a:gd name="connsiteY4-122" fmla="*/ 1145723 h 1145723"/>
              <a:gd name="connsiteX5-123" fmla="*/ 621230 w 1830975"/>
              <a:gd name="connsiteY5-124" fmla="*/ 767325 h 1145723"/>
              <a:gd name="connsiteX6-125" fmla="*/ 321260 w 1830975"/>
              <a:gd name="connsiteY6-126" fmla="*/ 833239 h 1145723"/>
              <a:gd name="connsiteX7-127" fmla="*/ 0 w 1830975"/>
              <a:gd name="connsiteY7-128" fmla="*/ 378476 h 1145723"/>
              <a:gd name="connsiteX0-129" fmla="*/ 0 w 1830975"/>
              <a:gd name="connsiteY0-130" fmla="*/ 378476 h 1145723"/>
              <a:gd name="connsiteX1-131" fmla="*/ 427720 w 1830975"/>
              <a:gd name="connsiteY1-132" fmla="*/ 396626 h 1145723"/>
              <a:gd name="connsiteX2-133" fmla="*/ 221903 w 1830975"/>
              <a:gd name="connsiteY2-134" fmla="*/ 0 h 1145723"/>
              <a:gd name="connsiteX3-135" fmla="*/ 1830975 w 1830975"/>
              <a:gd name="connsiteY3-136" fmla="*/ 786787 h 1145723"/>
              <a:gd name="connsiteX4-137" fmla="*/ 793589 w 1830975"/>
              <a:gd name="connsiteY4-138" fmla="*/ 1145723 h 1145723"/>
              <a:gd name="connsiteX5-139" fmla="*/ 628384 w 1830975"/>
              <a:gd name="connsiteY5-140" fmla="*/ 886922 h 1145723"/>
              <a:gd name="connsiteX6-141" fmla="*/ 321260 w 1830975"/>
              <a:gd name="connsiteY6-142" fmla="*/ 833239 h 1145723"/>
              <a:gd name="connsiteX7-143" fmla="*/ 0 w 1830975"/>
              <a:gd name="connsiteY7-144" fmla="*/ 378476 h 1145723"/>
              <a:gd name="connsiteX0-145" fmla="*/ 0 w 1830975"/>
              <a:gd name="connsiteY0-146" fmla="*/ 378476 h 1145723"/>
              <a:gd name="connsiteX1-147" fmla="*/ 427720 w 1830975"/>
              <a:gd name="connsiteY1-148" fmla="*/ 396626 h 1145723"/>
              <a:gd name="connsiteX2-149" fmla="*/ 221903 w 1830975"/>
              <a:gd name="connsiteY2-150" fmla="*/ 0 h 1145723"/>
              <a:gd name="connsiteX3-151" fmla="*/ 1830975 w 1830975"/>
              <a:gd name="connsiteY3-152" fmla="*/ 786787 h 1145723"/>
              <a:gd name="connsiteX4-153" fmla="*/ 793589 w 1830975"/>
              <a:gd name="connsiteY4-154" fmla="*/ 1145723 h 1145723"/>
              <a:gd name="connsiteX5-155" fmla="*/ 628384 w 1830975"/>
              <a:gd name="connsiteY5-156" fmla="*/ 886922 h 1145723"/>
              <a:gd name="connsiteX6-157" fmla="*/ 230042 w 1830975"/>
              <a:gd name="connsiteY6-158" fmla="*/ 841393 h 1145723"/>
              <a:gd name="connsiteX7-159" fmla="*/ 0 w 1830975"/>
              <a:gd name="connsiteY7-160" fmla="*/ 378476 h 1145723"/>
              <a:gd name="connsiteX0-161" fmla="*/ 0 w 1830975"/>
              <a:gd name="connsiteY0-162" fmla="*/ 378476 h 1132572"/>
              <a:gd name="connsiteX1-163" fmla="*/ 427720 w 1830975"/>
              <a:gd name="connsiteY1-164" fmla="*/ 396626 h 1132572"/>
              <a:gd name="connsiteX2-165" fmla="*/ 221903 w 1830975"/>
              <a:gd name="connsiteY2-166" fmla="*/ 0 h 1132572"/>
              <a:gd name="connsiteX3-167" fmla="*/ 1830975 w 1830975"/>
              <a:gd name="connsiteY3-168" fmla="*/ 786787 h 1132572"/>
              <a:gd name="connsiteX4-169" fmla="*/ 742904 w 1830975"/>
              <a:gd name="connsiteY4-170" fmla="*/ 1132572 h 1132572"/>
              <a:gd name="connsiteX5-171" fmla="*/ 628384 w 1830975"/>
              <a:gd name="connsiteY5-172" fmla="*/ 886922 h 1132572"/>
              <a:gd name="connsiteX6-173" fmla="*/ 230042 w 1830975"/>
              <a:gd name="connsiteY6-174" fmla="*/ 841393 h 1132572"/>
              <a:gd name="connsiteX7-175" fmla="*/ 0 w 1830975"/>
              <a:gd name="connsiteY7-176" fmla="*/ 378476 h 1132572"/>
              <a:gd name="connsiteX0-177" fmla="*/ 0 w 1830975"/>
              <a:gd name="connsiteY0-178" fmla="*/ 378476 h 1132572"/>
              <a:gd name="connsiteX1-179" fmla="*/ 401340 w 1830975"/>
              <a:gd name="connsiteY1-180" fmla="*/ 338866 h 1132572"/>
              <a:gd name="connsiteX2-181" fmla="*/ 221903 w 1830975"/>
              <a:gd name="connsiteY2-182" fmla="*/ 0 h 1132572"/>
              <a:gd name="connsiteX3-183" fmla="*/ 1830975 w 1830975"/>
              <a:gd name="connsiteY3-184" fmla="*/ 786787 h 1132572"/>
              <a:gd name="connsiteX4-185" fmla="*/ 742904 w 1830975"/>
              <a:gd name="connsiteY4-186" fmla="*/ 1132572 h 1132572"/>
              <a:gd name="connsiteX5-187" fmla="*/ 628384 w 1830975"/>
              <a:gd name="connsiteY5-188" fmla="*/ 886922 h 1132572"/>
              <a:gd name="connsiteX6-189" fmla="*/ 230042 w 1830975"/>
              <a:gd name="connsiteY6-190" fmla="*/ 841393 h 1132572"/>
              <a:gd name="connsiteX7-191" fmla="*/ 0 w 1830975"/>
              <a:gd name="connsiteY7-192" fmla="*/ 378476 h 1132572"/>
              <a:gd name="connsiteX0-193" fmla="*/ 0 w 1893812"/>
              <a:gd name="connsiteY0-194" fmla="*/ 387629 h 1132572"/>
              <a:gd name="connsiteX1-195" fmla="*/ 464177 w 1893812"/>
              <a:gd name="connsiteY1-196" fmla="*/ 338866 h 1132572"/>
              <a:gd name="connsiteX2-197" fmla="*/ 284740 w 1893812"/>
              <a:gd name="connsiteY2-198" fmla="*/ 0 h 1132572"/>
              <a:gd name="connsiteX3-199" fmla="*/ 1893812 w 1893812"/>
              <a:gd name="connsiteY3-200" fmla="*/ 786787 h 1132572"/>
              <a:gd name="connsiteX4-201" fmla="*/ 805741 w 1893812"/>
              <a:gd name="connsiteY4-202" fmla="*/ 1132572 h 1132572"/>
              <a:gd name="connsiteX5-203" fmla="*/ 691221 w 1893812"/>
              <a:gd name="connsiteY5-204" fmla="*/ 886922 h 1132572"/>
              <a:gd name="connsiteX6-205" fmla="*/ 292879 w 1893812"/>
              <a:gd name="connsiteY6-206" fmla="*/ 841393 h 1132572"/>
              <a:gd name="connsiteX7-207" fmla="*/ 0 w 1893812"/>
              <a:gd name="connsiteY7-208" fmla="*/ 387629 h 1132572"/>
              <a:gd name="connsiteX0-209" fmla="*/ 0 w 1893812"/>
              <a:gd name="connsiteY0-210" fmla="*/ 387629 h 1132572"/>
              <a:gd name="connsiteX1-211" fmla="*/ 463177 w 1893812"/>
              <a:gd name="connsiteY1-212" fmla="*/ 367246 h 1132572"/>
              <a:gd name="connsiteX2-213" fmla="*/ 284740 w 1893812"/>
              <a:gd name="connsiteY2-214" fmla="*/ 0 h 1132572"/>
              <a:gd name="connsiteX3-215" fmla="*/ 1893812 w 1893812"/>
              <a:gd name="connsiteY3-216" fmla="*/ 786787 h 1132572"/>
              <a:gd name="connsiteX4-217" fmla="*/ 805741 w 1893812"/>
              <a:gd name="connsiteY4-218" fmla="*/ 1132572 h 1132572"/>
              <a:gd name="connsiteX5-219" fmla="*/ 691221 w 1893812"/>
              <a:gd name="connsiteY5-220" fmla="*/ 886922 h 1132572"/>
              <a:gd name="connsiteX6-221" fmla="*/ 292879 w 1893812"/>
              <a:gd name="connsiteY6-222" fmla="*/ 841393 h 1132572"/>
              <a:gd name="connsiteX7-223" fmla="*/ 0 w 1893812"/>
              <a:gd name="connsiteY7-224" fmla="*/ 387629 h 1132572"/>
              <a:gd name="connsiteX0-225" fmla="*/ 0 w 1893812"/>
              <a:gd name="connsiteY0-226" fmla="*/ 387629 h 1132572"/>
              <a:gd name="connsiteX1-227" fmla="*/ 463177 w 1893812"/>
              <a:gd name="connsiteY1-228" fmla="*/ 367246 h 1132572"/>
              <a:gd name="connsiteX2-229" fmla="*/ 284740 w 1893812"/>
              <a:gd name="connsiteY2-230" fmla="*/ 0 h 1132572"/>
              <a:gd name="connsiteX3-231" fmla="*/ 1893812 w 1893812"/>
              <a:gd name="connsiteY3-232" fmla="*/ 786787 h 1132572"/>
              <a:gd name="connsiteX4-233" fmla="*/ 805741 w 1893812"/>
              <a:gd name="connsiteY4-234" fmla="*/ 1132572 h 1132572"/>
              <a:gd name="connsiteX5-235" fmla="*/ 705372 w 1893812"/>
              <a:gd name="connsiteY5-236" fmla="*/ 807856 h 1132572"/>
              <a:gd name="connsiteX6-237" fmla="*/ 292879 w 1893812"/>
              <a:gd name="connsiteY6-238" fmla="*/ 841393 h 1132572"/>
              <a:gd name="connsiteX7-239" fmla="*/ 0 w 1893812"/>
              <a:gd name="connsiteY7-240" fmla="*/ 387629 h 1132572"/>
              <a:gd name="connsiteX0-241" fmla="*/ 0 w 1893812"/>
              <a:gd name="connsiteY0-242" fmla="*/ 387629 h 1132572"/>
              <a:gd name="connsiteX1-243" fmla="*/ 463177 w 1893812"/>
              <a:gd name="connsiteY1-244" fmla="*/ 367246 h 1132572"/>
              <a:gd name="connsiteX2-245" fmla="*/ 284740 w 1893812"/>
              <a:gd name="connsiteY2-246" fmla="*/ 0 h 1132572"/>
              <a:gd name="connsiteX3-247" fmla="*/ 1893812 w 1893812"/>
              <a:gd name="connsiteY3-248" fmla="*/ 786787 h 1132572"/>
              <a:gd name="connsiteX4-249" fmla="*/ 805741 w 1893812"/>
              <a:gd name="connsiteY4-250" fmla="*/ 1132572 h 1132572"/>
              <a:gd name="connsiteX5-251" fmla="*/ 720600 w 1893812"/>
              <a:gd name="connsiteY5-252" fmla="*/ 859541 h 1132572"/>
              <a:gd name="connsiteX6-253" fmla="*/ 292879 w 1893812"/>
              <a:gd name="connsiteY6-254" fmla="*/ 841393 h 1132572"/>
              <a:gd name="connsiteX7-255" fmla="*/ 0 w 1893812"/>
              <a:gd name="connsiteY7-256" fmla="*/ 387629 h 1132572"/>
              <a:gd name="connsiteX0-257" fmla="*/ 0 w 1893812"/>
              <a:gd name="connsiteY0-258" fmla="*/ 387629 h 1132572"/>
              <a:gd name="connsiteX1-259" fmla="*/ 463177 w 1893812"/>
              <a:gd name="connsiteY1-260" fmla="*/ 367246 h 1132572"/>
              <a:gd name="connsiteX2-261" fmla="*/ 284740 w 1893812"/>
              <a:gd name="connsiteY2-262" fmla="*/ 0 h 1132572"/>
              <a:gd name="connsiteX3-263" fmla="*/ 1893812 w 1893812"/>
              <a:gd name="connsiteY3-264" fmla="*/ 786787 h 1132572"/>
              <a:gd name="connsiteX4-265" fmla="*/ 805741 w 1893812"/>
              <a:gd name="connsiteY4-266" fmla="*/ 1132572 h 1132572"/>
              <a:gd name="connsiteX5-267" fmla="*/ 698295 w 1893812"/>
              <a:gd name="connsiteY5-268" fmla="*/ 847389 h 1132572"/>
              <a:gd name="connsiteX6-269" fmla="*/ 292879 w 1893812"/>
              <a:gd name="connsiteY6-270" fmla="*/ 841393 h 1132572"/>
              <a:gd name="connsiteX7-271" fmla="*/ 0 w 1893812"/>
              <a:gd name="connsiteY7-272" fmla="*/ 387629 h 1132572"/>
              <a:gd name="connsiteX0-273" fmla="*/ 0 w 1874585"/>
              <a:gd name="connsiteY0-274" fmla="*/ 325792 h 1132572"/>
              <a:gd name="connsiteX1-275" fmla="*/ 443950 w 1874585"/>
              <a:gd name="connsiteY1-276" fmla="*/ 367246 h 1132572"/>
              <a:gd name="connsiteX2-277" fmla="*/ 265513 w 1874585"/>
              <a:gd name="connsiteY2-278" fmla="*/ 0 h 1132572"/>
              <a:gd name="connsiteX3-279" fmla="*/ 1874585 w 1874585"/>
              <a:gd name="connsiteY3-280" fmla="*/ 786787 h 1132572"/>
              <a:gd name="connsiteX4-281" fmla="*/ 786514 w 1874585"/>
              <a:gd name="connsiteY4-282" fmla="*/ 1132572 h 1132572"/>
              <a:gd name="connsiteX5-283" fmla="*/ 679068 w 1874585"/>
              <a:gd name="connsiteY5-284" fmla="*/ 847389 h 1132572"/>
              <a:gd name="connsiteX6-285" fmla="*/ 273652 w 1874585"/>
              <a:gd name="connsiteY6-286" fmla="*/ 841393 h 1132572"/>
              <a:gd name="connsiteX7-287" fmla="*/ 0 w 1874585"/>
              <a:gd name="connsiteY7-288" fmla="*/ 325792 h 1132572"/>
              <a:gd name="connsiteX0-289" fmla="*/ 0 w 1874585"/>
              <a:gd name="connsiteY0-290" fmla="*/ 325792 h 1132572"/>
              <a:gd name="connsiteX1-291" fmla="*/ 443950 w 1874585"/>
              <a:gd name="connsiteY1-292" fmla="*/ 367246 h 1132572"/>
              <a:gd name="connsiteX2-293" fmla="*/ 265513 w 1874585"/>
              <a:gd name="connsiteY2-294" fmla="*/ 0 h 1132572"/>
              <a:gd name="connsiteX3-295" fmla="*/ 1874585 w 1874585"/>
              <a:gd name="connsiteY3-296" fmla="*/ 786787 h 1132572"/>
              <a:gd name="connsiteX4-297" fmla="*/ 786514 w 1874585"/>
              <a:gd name="connsiteY4-298" fmla="*/ 1132572 h 1132572"/>
              <a:gd name="connsiteX5-299" fmla="*/ 654764 w 1874585"/>
              <a:gd name="connsiteY5-300" fmla="*/ 891998 h 1132572"/>
              <a:gd name="connsiteX6-301" fmla="*/ 273652 w 1874585"/>
              <a:gd name="connsiteY6-302" fmla="*/ 841393 h 1132572"/>
              <a:gd name="connsiteX7-303" fmla="*/ 0 w 1874585"/>
              <a:gd name="connsiteY7-304" fmla="*/ 325792 h 1132572"/>
              <a:gd name="connsiteX0-305" fmla="*/ 0 w 1867510"/>
              <a:gd name="connsiteY0-306" fmla="*/ 325792 h 1132572"/>
              <a:gd name="connsiteX1-307" fmla="*/ 443950 w 1867510"/>
              <a:gd name="connsiteY1-308" fmla="*/ 367246 h 1132572"/>
              <a:gd name="connsiteX2-309" fmla="*/ 265513 w 1867510"/>
              <a:gd name="connsiteY2-310" fmla="*/ 0 h 1132572"/>
              <a:gd name="connsiteX3-311" fmla="*/ 1867510 w 1867510"/>
              <a:gd name="connsiteY3-312" fmla="*/ 826319 h 1132572"/>
              <a:gd name="connsiteX4-313" fmla="*/ 786514 w 1867510"/>
              <a:gd name="connsiteY4-314" fmla="*/ 1132572 h 1132572"/>
              <a:gd name="connsiteX5-315" fmla="*/ 654764 w 1867510"/>
              <a:gd name="connsiteY5-316" fmla="*/ 891998 h 1132572"/>
              <a:gd name="connsiteX6-317" fmla="*/ 273652 w 1867510"/>
              <a:gd name="connsiteY6-318" fmla="*/ 841393 h 1132572"/>
              <a:gd name="connsiteX7-319" fmla="*/ 0 w 1867510"/>
              <a:gd name="connsiteY7-320" fmla="*/ 325792 h 11325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右箭头 6"/>
          <p:cNvSpPr/>
          <p:nvPr/>
        </p:nvSpPr>
        <p:spPr bwMode="auto">
          <a:xfrm rot="1714948" flipV="1">
            <a:off x="3216739" y="2760365"/>
            <a:ext cx="1908536" cy="1157452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-1" fmla="*/ 0 w 1638388"/>
              <a:gd name="connsiteY0-2" fmla="*/ 270030 h 1080120"/>
              <a:gd name="connsiteX1-3" fmla="*/ 235133 w 1638388"/>
              <a:gd name="connsiteY1-4" fmla="*/ 270030 h 1080120"/>
              <a:gd name="connsiteX2-5" fmla="*/ 235133 w 1638388"/>
              <a:gd name="connsiteY2-6" fmla="*/ 0 h 1080120"/>
              <a:gd name="connsiteX3-7" fmla="*/ 1638388 w 1638388"/>
              <a:gd name="connsiteY3-8" fmla="*/ 660191 h 1080120"/>
              <a:gd name="connsiteX4-9" fmla="*/ 235133 w 1638388"/>
              <a:gd name="connsiteY4-10" fmla="*/ 1080120 h 1080120"/>
              <a:gd name="connsiteX5-11" fmla="*/ 235133 w 1638388"/>
              <a:gd name="connsiteY5-12" fmla="*/ 810090 h 1080120"/>
              <a:gd name="connsiteX6-13" fmla="*/ 0 w 1638388"/>
              <a:gd name="connsiteY6-14" fmla="*/ 810090 h 1080120"/>
              <a:gd name="connsiteX7-15" fmla="*/ 0 w 1638388"/>
              <a:gd name="connsiteY7-16" fmla="*/ 270030 h 1080120"/>
              <a:gd name="connsiteX0-17" fmla="*/ 0 w 1638388"/>
              <a:gd name="connsiteY0-18" fmla="*/ 270030 h 1019127"/>
              <a:gd name="connsiteX1-19" fmla="*/ 235133 w 1638388"/>
              <a:gd name="connsiteY1-20" fmla="*/ 270030 h 1019127"/>
              <a:gd name="connsiteX2-21" fmla="*/ 235133 w 1638388"/>
              <a:gd name="connsiteY2-22" fmla="*/ 0 h 1019127"/>
              <a:gd name="connsiteX3-23" fmla="*/ 1638388 w 1638388"/>
              <a:gd name="connsiteY3-24" fmla="*/ 660191 h 1019127"/>
              <a:gd name="connsiteX4-25" fmla="*/ 601002 w 1638388"/>
              <a:gd name="connsiteY4-26" fmla="*/ 1019127 h 1019127"/>
              <a:gd name="connsiteX5-27" fmla="*/ 235133 w 1638388"/>
              <a:gd name="connsiteY5-28" fmla="*/ 810090 h 1019127"/>
              <a:gd name="connsiteX6-29" fmla="*/ 0 w 1638388"/>
              <a:gd name="connsiteY6-30" fmla="*/ 810090 h 1019127"/>
              <a:gd name="connsiteX7-31" fmla="*/ 0 w 1638388"/>
              <a:gd name="connsiteY7-32" fmla="*/ 270030 h 1019127"/>
              <a:gd name="connsiteX0-33" fmla="*/ 0 w 1638388"/>
              <a:gd name="connsiteY0-34" fmla="*/ 505071 h 1254168"/>
              <a:gd name="connsiteX1-35" fmla="*/ 235133 w 1638388"/>
              <a:gd name="connsiteY1-36" fmla="*/ 505071 h 1254168"/>
              <a:gd name="connsiteX2-37" fmla="*/ 16087 w 1638388"/>
              <a:gd name="connsiteY2-38" fmla="*/ 0 h 1254168"/>
              <a:gd name="connsiteX3-39" fmla="*/ 1638388 w 1638388"/>
              <a:gd name="connsiteY3-40" fmla="*/ 895232 h 1254168"/>
              <a:gd name="connsiteX4-41" fmla="*/ 601002 w 1638388"/>
              <a:gd name="connsiteY4-42" fmla="*/ 1254168 h 1254168"/>
              <a:gd name="connsiteX5-43" fmla="*/ 235133 w 1638388"/>
              <a:gd name="connsiteY5-44" fmla="*/ 1045131 h 1254168"/>
              <a:gd name="connsiteX6-45" fmla="*/ 0 w 1638388"/>
              <a:gd name="connsiteY6-46" fmla="*/ 1045131 h 1254168"/>
              <a:gd name="connsiteX7-47" fmla="*/ 0 w 1638388"/>
              <a:gd name="connsiteY7-48" fmla="*/ 505071 h 1254168"/>
              <a:gd name="connsiteX0-49" fmla="*/ 0 w 1638388"/>
              <a:gd name="connsiteY0-50" fmla="*/ 396626 h 1145723"/>
              <a:gd name="connsiteX1-51" fmla="*/ 235133 w 1638388"/>
              <a:gd name="connsiteY1-52" fmla="*/ 396626 h 1145723"/>
              <a:gd name="connsiteX2-53" fmla="*/ 29316 w 1638388"/>
              <a:gd name="connsiteY2-54" fmla="*/ 0 h 1145723"/>
              <a:gd name="connsiteX3-55" fmla="*/ 1638388 w 1638388"/>
              <a:gd name="connsiteY3-56" fmla="*/ 786787 h 1145723"/>
              <a:gd name="connsiteX4-57" fmla="*/ 601002 w 1638388"/>
              <a:gd name="connsiteY4-58" fmla="*/ 1145723 h 1145723"/>
              <a:gd name="connsiteX5-59" fmla="*/ 235133 w 1638388"/>
              <a:gd name="connsiteY5-60" fmla="*/ 936686 h 1145723"/>
              <a:gd name="connsiteX6-61" fmla="*/ 0 w 1638388"/>
              <a:gd name="connsiteY6-62" fmla="*/ 936686 h 1145723"/>
              <a:gd name="connsiteX7-63" fmla="*/ 0 w 1638388"/>
              <a:gd name="connsiteY7-64" fmla="*/ 396626 h 1145723"/>
              <a:gd name="connsiteX0-65" fmla="*/ 0 w 1830975"/>
              <a:gd name="connsiteY0-66" fmla="*/ 378476 h 1145723"/>
              <a:gd name="connsiteX1-67" fmla="*/ 427720 w 1830975"/>
              <a:gd name="connsiteY1-68" fmla="*/ 396626 h 1145723"/>
              <a:gd name="connsiteX2-69" fmla="*/ 221903 w 1830975"/>
              <a:gd name="connsiteY2-70" fmla="*/ 0 h 1145723"/>
              <a:gd name="connsiteX3-71" fmla="*/ 1830975 w 1830975"/>
              <a:gd name="connsiteY3-72" fmla="*/ 786787 h 1145723"/>
              <a:gd name="connsiteX4-73" fmla="*/ 793589 w 1830975"/>
              <a:gd name="connsiteY4-74" fmla="*/ 1145723 h 1145723"/>
              <a:gd name="connsiteX5-75" fmla="*/ 427720 w 1830975"/>
              <a:gd name="connsiteY5-76" fmla="*/ 936686 h 1145723"/>
              <a:gd name="connsiteX6-77" fmla="*/ 192587 w 1830975"/>
              <a:gd name="connsiteY6-78" fmla="*/ 936686 h 1145723"/>
              <a:gd name="connsiteX7-79" fmla="*/ 0 w 1830975"/>
              <a:gd name="connsiteY7-80" fmla="*/ 378476 h 1145723"/>
              <a:gd name="connsiteX0-81" fmla="*/ 0 w 1830975"/>
              <a:gd name="connsiteY0-82" fmla="*/ 378476 h 1145723"/>
              <a:gd name="connsiteX1-83" fmla="*/ 427720 w 1830975"/>
              <a:gd name="connsiteY1-84" fmla="*/ 396626 h 1145723"/>
              <a:gd name="connsiteX2-85" fmla="*/ 221903 w 1830975"/>
              <a:gd name="connsiteY2-86" fmla="*/ 0 h 1145723"/>
              <a:gd name="connsiteX3-87" fmla="*/ 1830975 w 1830975"/>
              <a:gd name="connsiteY3-88" fmla="*/ 786787 h 1145723"/>
              <a:gd name="connsiteX4-89" fmla="*/ 793589 w 1830975"/>
              <a:gd name="connsiteY4-90" fmla="*/ 1145723 h 1145723"/>
              <a:gd name="connsiteX5-91" fmla="*/ 427720 w 1830975"/>
              <a:gd name="connsiteY5-92" fmla="*/ 936686 h 1145723"/>
              <a:gd name="connsiteX6-93" fmla="*/ 321260 w 1830975"/>
              <a:gd name="connsiteY6-94" fmla="*/ 833239 h 1145723"/>
              <a:gd name="connsiteX7-95" fmla="*/ 0 w 1830975"/>
              <a:gd name="connsiteY7-96" fmla="*/ 378476 h 1145723"/>
              <a:gd name="connsiteX0-97" fmla="*/ 0 w 1830975"/>
              <a:gd name="connsiteY0-98" fmla="*/ 378476 h 1145723"/>
              <a:gd name="connsiteX1-99" fmla="*/ 427720 w 1830975"/>
              <a:gd name="connsiteY1-100" fmla="*/ 396626 h 1145723"/>
              <a:gd name="connsiteX2-101" fmla="*/ 221903 w 1830975"/>
              <a:gd name="connsiteY2-102" fmla="*/ 0 h 1145723"/>
              <a:gd name="connsiteX3-103" fmla="*/ 1830975 w 1830975"/>
              <a:gd name="connsiteY3-104" fmla="*/ 786787 h 1145723"/>
              <a:gd name="connsiteX4-105" fmla="*/ 793589 w 1830975"/>
              <a:gd name="connsiteY4-106" fmla="*/ 1145723 h 1145723"/>
              <a:gd name="connsiteX5-107" fmla="*/ 555394 w 1830975"/>
              <a:gd name="connsiteY5-108" fmla="*/ 861619 h 1145723"/>
              <a:gd name="connsiteX6-109" fmla="*/ 321260 w 1830975"/>
              <a:gd name="connsiteY6-110" fmla="*/ 833239 h 1145723"/>
              <a:gd name="connsiteX7-111" fmla="*/ 0 w 1830975"/>
              <a:gd name="connsiteY7-112" fmla="*/ 378476 h 1145723"/>
              <a:gd name="connsiteX0-113" fmla="*/ 0 w 1830975"/>
              <a:gd name="connsiteY0-114" fmla="*/ 378476 h 1145723"/>
              <a:gd name="connsiteX1-115" fmla="*/ 427720 w 1830975"/>
              <a:gd name="connsiteY1-116" fmla="*/ 396626 h 1145723"/>
              <a:gd name="connsiteX2-117" fmla="*/ 221903 w 1830975"/>
              <a:gd name="connsiteY2-118" fmla="*/ 0 h 1145723"/>
              <a:gd name="connsiteX3-119" fmla="*/ 1830975 w 1830975"/>
              <a:gd name="connsiteY3-120" fmla="*/ 786787 h 1145723"/>
              <a:gd name="connsiteX4-121" fmla="*/ 793589 w 1830975"/>
              <a:gd name="connsiteY4-122" fmla="*/ 1145723 h 1145723"/>
              <a:gd name="connsiteX5-123" fmla="*/ 621230 w 1830975"/>
              <a:gd name="connsiteY5-124" fmla="*/ 767325 h 1145723"/>
              <a:gd name="connsiteX6-125" fmla="*/ 321260 w 1830975"/>
              <a:gd name="connsiteY6-126" fmla="*/ 833239 h 1145723"/>
              <a:gd name="connsiteX7-127" fmla="*/ 0 w 1830975"/>
              <a:gd name="connsiteY7-128" fmla="*/ 378476 h 1145723"/>
              <a:gd name="connsiteX0-129" fmla="*/ 0 w 1830975"/>
              <a:gd name="connsiteY0-130" fmla="*/ 378476 h 1145723"/>
              <a:gd name="connsiteX1-131" fmla="*/ 427720 w 1830975"/>
              <a:gd name="connsiteY1-132" fmla="*/ 396626 h 1145723"/>
              <a:gd name="connsiteX2-133" fmla="*/ 221903 w 1830975"/>
              <a:gd name="connsiteY2-134" fmla="*/ 0 h 1145723"/>
              <a:gd name="connsiteX3-135" fmla="*/ 1830975 w 1830975"/>
              <a:gd name="connsiteY3-136" fmla="*/ 786787 h 1145723"/>
              <a:gd name="connsiteX4-137" fmla="*/ 793589 w 1830975"/>
              <a:gd name="connsiteY4-138" fmla="*/ 1145723 h 1145723"/>
              <a:gd name="connsiteX5-139" fmla="*/ 628384 w 1830975"/>
              <a:gd name="connsiteY5-140" fmla="*/ 886922 h 1145723"/>
              <a:gd name="connsiteX6-141" fmla="*/ 321260 w 1830975"/>
              <a:gd name="connsiteY6-142" fmla="*/ 833239 h 1145723"/>
              <a:gd name="connsiteX7-143" fmla="*/ 0 w 1830975"/>
              <a:gd name="connsiteY7-144" fmla="*/ 378476 h 1145723"/>
              <a:gd name="connsiteX0-145" fmla="*/ 0 w 1830975"/>
              <a:gd name="connsiteY0-146" fmla="*/ 378476 h 1145723"/>
              <a:gd name="connsiteX1-147" fmla="*/ 427720 w 1830975"/>
              <a:gd name="connsiteY1-148" fmla="*/ 396626 h 1145723"/>
              <a:gd name="connsiteX2-149" fmla="*/ 221903 w 1830975"/>
              <a:gd name="connsiteY2-150" fmla="*/ 0 h 1145723"/>
              <a:gd name="connsiteX3-151" fmla="*/ 1830975 w 1830975"/>
              <a:gd name="connsiteY3-152" fmla="*/ 786787 h 1145723"/>
              <a:gd name="connsiteX4-153" fmla="*/ 793589 w 1830975"/>
              <a:gd name="connsiteY4-154" fmla="*/ 1145723 h 1145723"/>
              <a:gd name="connsiteX5-155" fmla="*/ 628384 w 1830975"/>
              <a:gd name="connsiteY5-156" fmla="*/ 886922 h 1145723"/>
              <a:gd name="connsiteX6-157" fmla="*/ 230042 w 1830975"/>
              <a:gd name="connsiteY6-158" fmla="*/ 841393 h 1145723"/>
              <a:gd name="connsiteX7-159" fmla="*/ 0 w 1830975"/>
              <a:gd name="connsiteY7-160" fmla="*/ 378476 h 1145723"/>
              <a:gd name="connsiteX0-161" fmla="*/ 0 w 1830975"/>
              <a:gd name="connsiteY0-162" fmla="*/ 378476 h 1132572"/>
              <a:gd name="connsiteX1-163" fmla="*/ 427720 w 1830975"/>
              <a:gd name="connsiteY1-164" fmla="*/ 396626 h 1132572"/>
              <a:gd name="connsiteX2-165" fmla="*/ 221903 w 1830975"/>
              <a:gd name="connsiteY2-166" fmla="*/ 0 h 1132572"/>
              <a:gd name="connsiteX3-167" fmla="*/ 1830975 w 1830975"/>
              <a:gd name="connsiteY3-168" fmla="*/ 786787 h 1132572"/>
              <a:gd name="connsiteX4-169" fmla="*/ 742904 w 1830975"/>
              <a:gd name="connsiteY4-170" fmla="*/ 1132572 h 1132572"/>
              <a:gd name="connsiteX5-171" fmla="*/ 628384 w 1830975"/>
              <a:gd name="connsiteY5-172" fmla="*/ 886922 h 1132572"/>
              <a:gd name="connsiteX6-173" fmla="*/ 230042 w 1830975"/>
              <a:gd name="connsiteY6-174" fmla="*/ 841393 h 1132572"/>
              <a:gd name="connsiteX7-175" fmla="*/ 0 w 1830975"/>
              <a:gd name="connsiteY7-176" fmla="*/ 378476 h 1132572"/>
              <a:gd name="connsiteX0-177" fmla="*/ 0 w 1830975"/>
              <a:gd name="connsiteY0-178" fmla="*/ 378476 h 1132572"/>
              <a:gd name="connsiteX1-179" fmla="*/ 401340 w 1830975"/>
              <a:gd name="connsiteY1-180" fmla="*/ 338866 h 1132572"/>
              <a:gd name="connsiteX2-181" fmla="*/ 221903 w 1830975"/>
              <a:gd name="connsiteY2-182" fmla="*/ 0 h 1132572"/>
              <a:gd name="connsiteX3-183" fmla="*/ 1830975 w 1830975"/>
              <a:gd name="connsiteY3-184" fmla="*/ 786787 h 1132572"/>
              <a:gd name="connsiteX4-185" fmla="*/ 742904 w 1830975"/>
              <a:gd name="connsiteY4-186" fmla="*/ 1132572 h 1132572"/>
              <a:gd name="connsiteX5-187" fmla="*/ 628384 w 1830975"/>
              <a:gd name="connsiteY5-188" fmla="*/ 886922 h 1132572"/>
              <a:gd name="connsiteX6-189" fmla="*/ 230042 w 1830975"/>
              <a:gd name="connsiteY6-190" fmla="*/ 841393 h 1132572"/>
              <a:gd name="connsiteX7-191" fmla="*/ 0 w 1830975"/>
              <a:gd name="connsiteY7-192" fmla="*/ 378476 h 1132572"/>
              <a:gd name="connsiteX0-193" fmla="*/ 0 w 1893812"/>
              <a:gd name="connsiteY0-194" fmla="*/ 387629 h 1132572"/>
              <a:gd name="connsiteX1-195" fmla="*/ 464177 w 1893812"/>
              <a:gd name="connsiteY1-196" fmla="*/ 338866 h 1132572"/>
              <a:gd name="connsiteX2-197" fmla="*/ 284740 w 1893812"/>
              <a:gd name="connsiteY2-198" fmla="*/ 0 h 1132572"/>
              <a:gd name="connsiteX3-199" fmla="*/ 1893812 w 1893812"/>
              <a:gd name="connsiteY3-200" fmla="*/ 786787 h 1132572"/>
              <a:gd name="connsiteX4-201" fmla="*/ 805741 w 1893812"/>
              <a:gd name="connsiteY4-202" fmla="*/ 1132572 h 1132572"/>
              <a:gd name="connsiteX5-203" fmla="*/ 691221 w 1893812"/>
              <a:gd name="connsiteY5-204" fmla="*/ 886922 h 1132572"/>
              <a:gd name="connsiteX6-205" fmla="*/ 292879 w 1893812"/>
              <a:gd name="connsiteY6-206" fmla="*/ 841393 h 1132572"/>
              <a:gd name="connsiteX7-207" fmla="*/ 0 w 1893812"/>
              <a:gd name="connsiteY7-208" fmla="*/ 387629 h 1132572"/>
              <a:gd name="connsiteX0-209" fmla="*/ 0 w 1893812"/>
              <a:gd name="connsiteY0-210" fmla="*/ 387629 h 1132572"/>
              <a:gd name="connsiteX1-211" fmla="*/ 463177 w 1893812"/>
              <a:gd name="connsiteY1-212" fmla="*/ 367246 h 1132572"/>
              <a:gd name="connsiteX2-213" fmla="*/ 284740 w 1893812"/>
              <a:gd name="connsiteY2-214" fmla="*/ 0 h 1132572"/>
              <a:gd name="connsiteX3-215" fmla="*/ 1893812 w 1893812"/>
              <a:gd name="connsiteY3-216" fmla="*/ 786787 h 1132572"/>
              <a:gd name="connsiteX4-217" fmla="*/ 805741 w 1893812"/>
              <a:gd name="connsiteY4-218" fmla="*/ 1132572 h 1132572"/>
              <a:gd name="connsiteX5-219" fmla="*/ 691221 w 1893812"/>
              <a:gd name="connsiteY5-220" fmla="*/ 886922 h 1132572"/>
              <a:gd name="connsiteX6-221" fmla="*/ 292879 w 1893812"/>
              <a:gd name="connsiteY6-222" fmla="*/ 841393 h 1132572"/>
              <a:gd name="connsiteX7-223" fmla="*/ 0 w 1893812"/>
              <a:gd name="connsiteY7-224" fmla="*/ 387629 h 1132572"/>
              <a:gd name="connsiteX0-225" fmla="*/ 0 w 1893812"/>
              <a:gd name="connsiteY0-226" fmla="*/ 387629 h 1132572"/>
              <a:gd name="connsiteX1-227" fmla="*/ 463177 w 1893812"/>
              <a:gd name="connsiteY1-228" fmla="*/ 367246 h 1132572"/>
              <a:gd name="connsiteX2-229" fmla="*/ 284740 w 1893812"/>
              <a:gd name="connsiteY2-230" fmla="*/ 0 h 1132572"/>
              <a:gd name="connsiteX3-231" fmla="*/ 1893812 w 1893812"/>
              <a:gd name="connsiteY3-232" fmla="*/ 786787 h 1132572"/>
              <a:gd name="connsiteX4-233" fmla="*/ 805741 w 1893812"/>
              <a:gd name="connsiteY4-234" fmla="*/ 1132572 h 1132572"/>
              <a:gd name="connsiteX5-235" fmla="*/ 705372 w 1893812"/>
              <a:gd name="connsiteY5-236" fmla="*/ 807856 h 1132572"/>
              <a:gd name="connsiteX6-237" fmla="*/ 292879 w 1893812"/>
              <a:gd name="connsiteY6-238" fmla="*/ 841393 h 1132572"/>
              <a:gd name="connsiteX7-239" fmla="*/ 0 w 1893812"/>
              <a:gd name="connsiteY7-240" fmla="*/ 387629 h 1132572"/>
              <a:gd name="connsiteX0-241" fmla="*/ 0 w 1893812"/>
              <a:gd name="connsiteY0-242" fmla="*/ 387629 h 1132572"/>
              <a:gd name="connsiteX1-243" fmla="*/ 463177 w 1893812"/>
              <a:gd name="connsiteY1-244" fmla="*/ 367246 h 1132572"/>
              <a:gd name="connsiteX2-245" fmla="*/ 284740 w 1893812"/>
              <a:gd name="connsiteY2-246" fmla="*/ 0 h 1132572"/>
              <a:gd name="connsiteX3-247" fmla="*/ 1893812 w 1893812"/>
              <a:gd name="connsiteY3-248" fmla="*/ 786787 h 1132572"/>
              <a:gd name="connsiteX4-249" fmla="*/ 805741 w 1893812"/>
              <a:gd name="connsiteY4-250" fmla="*/ 1132572 h 1132572"/>
              <a:gd name="connsiteX5-251" fmla="*/ 720600 w 1893812"/>
              <a:gd name="connsiteY5-252" fmla="*/ 859541 h 1132572"/>
              <a:gd name="connsiteX6-253" fmla="*/ 292879 w 1893812"/>
              <a:gd name="connsiteY6-254" fmla="*/ 841393 h 1132572"/>
              <a:gd name="connsiteX7-255" fmla="*/ 0 w 1893812"/>
              <a:gd name="connsiteY7-256" fmla="*/ 387629 h 1132572"/>
              <a:gd name="connsiteX0-257" fmla="*/ 0 w 1893812"/>
              <a:gd name="connsiteY0-258" fmla="*/ 387629 h 1132572"/>
              <a:gd name="connsiteX1-259" fmla="*/ 463177 w 1893812"/>
              <a:gd name="connsiteY1-260" fmla="*/ 367246 h 1132572"/>
              <a:gd name="connsiteX2-261" fmla="*/ 284740 w 1893812"/>
              <a:gd name="connsiteY2-262" fmla="*/ 0 h 1132572"/>
              <a:gd name="connsiteX3-263" fmla="*/ 1893812 w 1893812"/>
              <a:gd name="connsiteY3-264" fmla="*/ 786787 h 1132572"/>
              <a:gd name="connsiteX4-265" fmla="*/ 805741 w 1893812"/>
              <a:gd name="connsiteY4-266" fmla="*/ 1132572 h 1132572"/>
              <a:gd name="connsiteX5-267" fmla="*/ 698295 w 1893812"/>
              <a:gd name="connsiteY5-268" fmla="*/ 847389 h 1132572"/>
              <a:gd name="connsiteX6-269" fmla="*/ 292879 w 1893812"/>
              <a:gd name="connsiteY6-270" fmla="*/ 841393 h 1132572"/>
              <a:gd name="connsiteX7-271" fmla="*/ 0 w 1893812"/>
              <a:gd name="connsiteY7-272" fmla="*/ 387629 h 1132572"/>
              <a:gd name="connsiteX0-273" fmla="*/ 0 w 1874585"/>
              <a:gd name="connsiteY0-274" fmla="*/ 325792 h 1132572"/>
              <a:gd name="connsiteX1-275" fmla="*/ 443950 w 1874585"/>
              <a:gd name="connsiteY1-276" fmla="*/ 367246 h 1132572"/>
              <a:gd name="connsiteX2-277" fmla="*/ 265513 w 1874585"/>
              <a:gd name="connsiteY2-278" fmla="*/ 0 h 1132572"/>
              <a:gd name="connsiteX3-279" fmla="*/ 1874585 w 1874585"/>
              <a:gd name="connsiteY3-280" fmla="*/ 786787 h 1132572"/>
              <a:gd name="connsiteX4-281" fmla="*/ 786514 w 1874585"/>
              <a:gd name="connsiteY4-282" fmla="*/ 1132572 h 1132572"/>
              <a:gd name="connsiteX5-283" fmla="*/ 679068 w 1874585"/>
              <a:gd name="connsiteY5-284" fmla="*/ 847389 h 1132572"/>
              <a:gd name="connsiteX6-285" fmla="*/ 273652 w 1874585"/>
              <a:gd name="connsiteY6-286" fmla="*/ 841393 h 1132572"/>
              <a:gd name="connsiteX7-287" fmla="*/ 0 w 1874585"/>
              <a:gd name="connsiteY7-288" fmla="*/ 325792 h 1132572"/>
              <a:gd name="connsiteX0-289" fmla="*/ 0 w 1874585"/>
              <a:gd name="connsiteY0-290" fmla="*/ 325792 h 1132572"/>
              <a:gd name="connsiteX1-291" fmla="*/ 443950 w 1874585"/>
              <a:gd name="connsiteY1-292" fmla="*/ 367246 h 1132572"/>
              <a:gd name="connsiteX2-293" fmla="*/ 265513 w 1874585"/>
              <a:gd name="connsiteY2-294" fmla="*/ 0 h 1132572"/>
              <a:gd name="connsiteX3-295" fmla="*/ 1874585 w 1874585"/>
              <a:gd name="connsiteY3-296" fmla="*/ 786787 h 1132572"/>
              <a:gd name="connsiteX4-297" fmla="*/ 786514 w 1874585"/>
              <a:gd name="connsiteY4-298" fmla="*/ 1132572 h 1132572"/>
              <a:gd name="connsiteX5-299" fmla="*/ 654764 w 1874585"/>
              <a:gd name="connsiteY5-300" fmla="*/ 891998 h 1132572"/>
              <a:gd name="connsiteX6-301" fmla="*/ 273652 w 1874585"/>
              <a:gd name="connsiteY6-302" fmla="*/ 841393 h 1132572"/>
              <a:gd name="connsiteX7-303" fmla="*/ 0 w 1874585"/>
              <a:gd name="connsiteY7-304" fmla="*/ 325792 h 1132572"/>
              <a:gd name="connsiteX0-305" fmla="*/ 0 w 1867510"/>
              <a:gd name="connsiteY0-306" fmla="*/ 325792 h 1132572"/>
              <a:gd name="connsiteX1-307" fmla="*/ 443950 w 1867510"/>
              <a:gd name="connsiteY1-308" fmla="*/ 367246 h 1132572"/>
              <a:gd name="connsiteX2-309" fmla="*/ 265513 w 1867510"/>
              <a:gd name="connsiteY2-310" fmla="*/ 0 h 1132572"/>
              <a:gd name="connsiteX3-311" fmla="*/ 1867510 w 1867510"/>
              <a:gd name="connsiteY3-312" fmla="*/ 826319 h 1132572"/>
              <a:gd name="connsiteX4-313" fmla="*/ 786514 w 1867510"/>
              <a:gd name="connsiteY4-314" fmla="*/ 1132572 h 1132572"/>
              <a:gd name="connsiteX5-315" fmla="*/ 654764 w 1867510"/>
              <a:gd name="connsiteY5-316" fmla="*/ 891998 h 1132572"/>
              <a:gd name="connsiteX6-317" fmla="*/ 273652 w 1867510"/>
              <a:gd name="connsiteY6-318" fmla="*/ 841393 h 1132572"/>
              <a:gd name="connsiteX7-319" fmla="*/ 0 w 1867510"/>
              <a:gd name="connsiteY7-320" fmla="*/ 325792 h 11325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右箭头 6"/>
          <p:cNvSpPr/>
          <p:nvPr/>
        </p:nvSpPr>
        <p:spPr bwMode="auto">
          <a:xfrm rot="19885052" flipH="1" flipV="1">
            <a:off x="6531854" y="2760365"/>
            <a:ext cx="1908537" cy="1157452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-1" fmla="*/ 0 w 1638388"/>
              <a:gd name="connsiteY0-2" fmla="*/ 270030 h 1080120"/>
              <a:gd name="connsiteX1-3" fmla="*/ 235133 w 1638388"/>
              <a:gd name="connsiteY1-4" fmla="*/ 270030 h 1080120"/>
              <a:gd name="connsiteX2-5" fmla="*/ 235133 w 1638388"/>
              <a:gd name="connsiteY2-6" fmla="*/ 0 h 1080120"/>
              <a:gd name="connsiteX3-7" fmla="*/ 1638388 w 1638388"/>
              <a:gd name="connsiteY3-8" fmla="*/ 660191 h 1080120"/>
              <a:gd name="connsiteX4-9" fmla="*/ 235133 w 1638388"/>
              <a:gd name="connsiteY4-10" fmla="*/ 1080120 h 1080120"/>
              <a:gd name="connsiteX5-11" fmla="*/ 235133 w 1638388"/>
              <a:gd name="connsiteY5-12" fmla="*/ 810090 h 1080120"/>
              <a:gd name="connsiteX6-13" fmla="*/ 0 w 1638388"/>
              <a:gd name="connsiteY6-14" fmla="*/ 810090 h 1080120"/>
              <a:gd name="connsiteX7-15" fmla="*/ 0 w 1638388"/>
              <a:gd name="connsiteY7-16" fmla="*/ 270030 h 1080120"/>
              <a:gd name="connsiteX0-17" fmla="*/ 0 w 1638388"/>
              <a:gd name="connsiteY0-18" fmla="*/ 270030 h 1019127"/>
              <a:gd name="connsiteX1-19" fmla="*/ 235133 w 1638388"/>
              <a:gd name="connsiteY1-20" fmla="*/ 270030 h 1019127"/>
              <a:gd name="connsiteX2-21" fmla="*/ 235133 w 1638388"/>
              <a:gd name="connsiteY2-22" fmla="*/ 0 h 1019127"/>
              <a:gd name="connsiteX3-23" fmla="*/ 1638388 w 1638388"/>
              <a:gd name="connsiteY3-24" fmla="*/ 660191 h 1019127"/>
              <a:gd name="connsiteX4-25" fmla="*/ 601002 w 1638388"/>
              <a:gd name="connsiteY4-26" fmla="*/ 1019127 h 1019127"/>
              <a:gd name="connsiteX5-27" fmla="*/ 235133 w 1638388"/>
              <a:gd name="connsiteY5-28" fmla="*/ 810090 h 1019127"/>
              <a:gd name="connsiteX6-29" fmla="*/ 0 w 1638388"/>
              <a:gd name="connsiteY6-30" fmla="*/ 810090 h 1019127"/>
              <a:gd name="connsiteX7-31" fmla="*/ 0 w 1638388"/>
              <a:gd name="connsiteY7-32" fmla="*/ 270030 h 1019127"/>
              <a:gd name="connsiteX0-33" fmla="*/ 0 w 1638388"/>
              <a:gd name="connsiteY0-34" fmla="*/ 505071 h 1254168"/>
              <a:gd name="connsiteX1-35" fmla="*/ 235133 w 1638388"/>
              <a:gd name="connsiteY1-36" fmla="*/ 505071 h 1254168"/>
              <a:gd name="connsiteX2-37" fmla="*/ 16087 w 1638388"/>
              <a:gd name="connsiteY2-38" fmla="*/ 0 h 1254168"/>
              <a:gd name="connsiteX3-39" fmla="*/ 1638388 w 1638388"/>
              <a:gd name="connsiteY3-40" fmla="*/ 895232 h 1254168"/>
              <a:gd name="connsiteX4-41" fmla="*/ 601002 w 1638388"/>
              <a:gd name="connsiteY4-42" fmla="*/ 1254168 h 1254168"/>
              <a:gd name="connsiteX5-43" fmla="*/ 235133 w 1638388"/>
              <a:gd name="connsiteY5-44" fmla="*/ 1045131 h 1254168"/>
              <a:gd name="connsiteX6-45" fmla="*/ 0 w 1638388"/>
              <a:gd name="connsiteY6-46" fmla="*/ 1045131 h 1254168"/>
              <a:gd name="connsiteX7-47" fmla="*/ 0 w 1638388"/>
              <a:gd name="connsiteY7-48" fmla="*/ 505071 h 1254168"/>
              <a:gd name="connsiteX0-49" fmla="*/ 0 w 1638388"/>
              <a:gd name="connsiteY0-50" fmla="*/ 396626 h 1145723"/>
              <a:gd name="connsiteX1-51" fmla="*/ 235133 w 1638388"/>
              <a:gd name="connsiteY1-52" fmla="*/ 396626 h 1145723"/>
              <a:gd name="connsiteX2-53" fmla="*/ 29316 w 1638388"/>
              <a:gd name="connsiteY2-54" fmla="*/ 0 h 1145723"/>
              <a:gd name="connsiteX3-55" fmla="*/ 1638388 w 1638388"/>
              <a:gd name="connsiteY3-56" fmla="*/ 786787 h 1145723"/>
              <a:gd name="connsiteX4-57" fmla="*/ 601002 w 1638388"/>
              <a:gd name="connsiteY4-58" fmla="*/ 1145723 h 1145723"/>
              <a:gd name="connsiteX5-59" fmla="*/ 235133 w 1638388"/>
              <a:gd name="connsiteY5-60" fmla="*/ 936686 h 1145723"/>
              <a:gd name="connsiteX6-61" fmla="*/ 0 w 1638388"/>
              <a:gd name="connsiteY6-62" fmla="*/ 936686 h 1145723"/>
              <a:gd name="connsiteX7-63" fmla="*/ 0 w 1638388"/>
              <a:gd name="connsiteY7-64" fmla="*/ 396626 h 1145723"/>
              <a:gd name="connsiteX0-65" fmla="*/ 0 w 1830975"/>
              <a:gd name="connsiteY0-66" fmla="*/ 378476 h 1145723"/>
              <a:gd name="connsiteX1-67" fmla="*/ 427720 w 1830975"/>
              <a:gd name="connsiteY1-68" fmla="*/ 396626 h 1145723"/>
              <a:gd name="connsiteX2-69" fmla="*/ 221903 w 1830975"/>
              <a:gd name="connsiteY2-70" fmla="*/ 0 h 1145723"/>
              <a:gd name="connsiteX3-71" fmla="*/ 1830975 w 1830975"/>
              <a:gd name="connsiteY3-72" fmla="*/ 786787 h 1145723"/>
              <a:gd name="connsiteX4-73" fmla="*/ 793589 w 1830975"/>
              <a:gd name="connsiteY4-74" fmla="*/ 1145723 h 1145723"/>
              <a:gd name="connsiteX5-75" fmla="*/ 427720 w 1830975"/>
              <a:gd name="connsiteY5-76" fmla="*/ 936686 h 1145723"/>
              <a:gd name="connsiteX6-77" fmla="*/ 192587 w 1830975"/>
              <a:gd name="connsiteY6-78" fmla="*/ 936686 h 1145723"/>
              <a:gd name="connsiteX7-79" fmla="*/ 0 w 1830975"/>
              <a:gd name="connsiteY7-80" fmla="*/ 378476 h 1145723"/>
              <a:gd name="connsiteX0-81" fmla="*/ 0 w 1830975"/>
              <a:gd name="connsiteY0-82" fmla="*/ 378476 h 1145723"/>
              <a:gd name="connsiteX1-83" fmla="*/ 427720 w 1830975"/>
              <a:gd name="connsiteY1-84" fmla="*/ 396626 h 1145723"/>
              <a:gd name="connsiteX2-85" fmla="*/ 221903 w 1830975"/>
              <a:gd name="connsiteY2-86" fmla="*/ 0 h 1145723"/>
              <a:gd name="connsiteX3-87" fmla="*/ 1830975 w 1830975"/>
              <a:gd name="connsiteY3-88" fmla="*/ 786787 h 1145723"/>
              <a:gd name="connsiteX4-89" fmla="*/ 793589 w 1830975"/>
              <a:gd name="connsiteY4-90" fmla="*/ 1145723 h 1145723"/>
              <a:gd name="connsiteX5-91" fmla="*/ 427720 w 1830975"/>
              <a:gd name="connsiteY5-92" fmla="*/ 936686 h 1145723"/>
              <a:gd name="connsiteX6-93" fmla="*/ 321260 w 1830975"/>
              <a:gd name="connsiteY6-94" fmla="*/ 833239 h 1145723"/>
              <a:gd name="connsiteX7-95" fmla="*/ 0 w 1830975"/>
              <a:gd name="connsiteY7-96" fmla="*/ 378476 h 1145723"/>
              <a:gd name="connsiteX0-97" fmla="*/ 0 w 1830975"/>
              <a:gd name="connsiteY0-98" fmla="*/ 378476 h 1145723"/>
              <a:gd name="connsiteX1-99" fmla="*/ 427720 w 1830975"/>
              <a:gd name="connsiteY1-100" fmla="*/ 396626 h 1145723"/>
              <a:gd name="connsiteX2-101" fmla="*/ 221903 w 1830975"/>
              <a:gd name="connsiteY2-102" fmla="*/ 0 h 1145723"/>
              <a:gd name="connsiteX3-103" fmla="*/ 1830975 w 1830975"/>
              <a:gd name="connsiteY3-104" fmla="*/ 786787 h 1145723"/>
              <a:gd name="connsiteX4-105" fmla="*/ 793589 w 1830975"/>
              <a:gd name="connsiteY4-106" fmla="*/ 1145723 h 1145723"/>
              <a:gd name="connsiteX5-107" fmla="*/ 555394 w 1830975"/>
              <a:gd name="connsiteY5-108" fmla="*/ 861619 h 1145723"/>
              <a:gd name="connsiteX6-109" fmla="*/ 321260 w 1830975"/>
              <a:gd name="connsiteY6-110" fmla="*/ 833239 h 1145723"/>
              <a:gd name="connsiteX7-111" fmla="*/ 0 w 1830975"/>
              <a:gd name="connsiteY7-112" fmla="*/ 378476 h 1145723"/>
              <a:gd name="connsiteX0-113" fmla="*/ 0 w 1830975"/>
              <a:gd name="connsiteY0-114" fmla="*/ 378476 h 1145723"/>
              <a:gd name="connsiteX1-115" fmla="*/ 427720 w 1830975"/>
              <a:gd name="connsiteY1-116" fmla="*/ 396626 h 1145723"/>
              <a:gd name="connsiteX2-117" fmla="*/ 221903 w 1830975"/>
              <a:gd name="connsiteY2-118" fmla="*/ 0 h 1145723"/>
              <a:gd name="connsiteX3-119" fmla="*/ 1830975 w 1830975"/>
              <a:gd name="connsiteY3-120" fmla="*/ 786787 h 1145723"/>
              <a:gd name="connsiteX4-121" fmla="*/ 793589 w 1830975"/>
              <a:gd name="connsiteY4-122" fmla="*/ 1145723 h 1145723"/>
              <a:gd name="connsiteX5-123" fmla="*/ 621230 w 1830975"/>
              <a:gd name="connsiteY5-124" fmla="*/ 767325 h 1145723"/>
              <a:gd name="connsiteX6-125" fmla="*/ 321260 w 1830975"/>
              <a:gd name="connsiteY6-126" fmla="*/ 833239 h 1145723"/>
              <a:gd name="connsiteX7-127" fmla="*/ 0 w 1830975"/>
              <a:gd name="connsiteY7-128" fmla="*/ 378476 h 1145723"/>
              <a:gd name="connsiteX0-129" fmla="*/ 0 w 1830975"/>
              <a:gd name="connsiteY0-130" fmla="*/ 378476 h 1145723"/>
              <a:gd name="connsiteX1-131" fmla="*/ 427720 w 1830975"/>
              <a:gd name="connsiteY1-132" fmla="*/ 396626 h 1145723"/>
              <a:gd name="connsiteX2-133" fmla="*/ 221903 w 1830975"/>
              <a:gd name="connsiteY2-134" fmla="*/ 0 h 1145723"/>
              <a:gd name="connsiteX3-135" fmla="*/ 1830975 w 1830975"/>
              <a:gd name="connsiteY3-136" fmla="*/ 786787 h 1145723"/>
              <a:gd name="connsiteX4-137" fmla="*/ 793589 w 1830975"/>
              <a:gd name="connsiteY4-138" fmla="*/ 1145723 h 1145723"/>
              <a:gd name="connsiteX5-139" fmla="*/ 628384 w 1830975"/>
              <a:gd name="connsiteY5-140" fmla="*/ 886922 h 1145723"/>
              <a:gd name="connsiteX6-141" fmla="*/ 321260 w 1830975"/>
              <a:gd name="connsiteY6-142" fmla="*/ 833239 h 1145723"/>
              <a:gd name="connsiteX7-143" fmla="*/ 0 w 1830975"/>
              <a:gd name="connsiteY7-144" fmla="*/ 378476 h 1145723"/>
              <a:gd name="connsiteX0-145" fmla="*/ 0 w 1830975"/>
              <a:gd name="connsiteY0-146" fmla="*/ 378476 h 1145723"/>
              <a:gd name="connsiteX1-147" fmla="*/ 427720 w 1830975"/>
              <a:gd name="connsiteY1-148" fmla="*/ 396626 h 1145723"/>
              <a:gd name="connsiteX2-149" fmla="*/ 221903 w 1830975"/>
              <a:gd name="connsiteY2-150" fmla="*/ 0 h 1145723"/>
              <a:gd name="connsiteX3-151" fmla="*/ 1830975 w 1830975"/>
              <a:gd name="connsiteY3-152" fmla="*/ 786787 h 1145723"/>
              <a:gd name="connsiteX4-153" fmla="*/ 793589 w 1830975"/>
              <a:gd name="connsiteY4-154" fmla="*/ 1145723 h 1145723"/>
              <a:gd name="connsiteX5-155" fmla="*/ 628384 w 1830975"/>
              <a:gd name="connsiteY5-156" fmla="*/ 886922 h 1145723"/>
              <a:gd name="connsiteX6-157" fmla="*/ 230042 w 1830975"/>
              <a:gd name="connsiteY6-158" fmla="*/ 841393 h 1145723"/>
              <a:gd name="connsiteX7-159" fmla="*/ 0 w 1830975"/>
              <a:gd name="connsiteY7-160" fmla="*/ 378476 h 1145723"/>
              <a:gd name="connsiteX0-161" fmla="*/ 0 w 1830975"/>
              <a:gd name="connsiteY0-162" fmla="*/ 378476 h 1132572"/>
              <a:gd name="connsiteX1-163" fmla="*/ 427720 w 1830975"/>
              <a:gd name="connsiteY1-164" fmla="*/ 396626 h 1132572"/>
              <a:gd name="connsiteX2-165" fmla="*/ 221903 w 1830975"/>
              <a:gd name="connsiteY2-166" fmla="*/ 0 h 1132572"/>
              <a:gd name="connsiteX3-167" fmla="*/ 1830975 w 1830975"/>
              <a:gd name="connsiteY3-168" fmla="*/ 786787 h 1132572"/>
              <a:gd name="connsiteX4-169" fmla="*/ 742904 w 1830975"/>
              <a:gd name="connsiteY4-170" fmla="*/ 1132572 h 1132572"/>
              <a:gd name="connsiteX5-171" fmla="*/ 628384 w 1830975"/>
              <a:gd name="connsiteY5-172" fmla="*/ 886922 h 1132572"/>
              <a:gd name="connsiteX6-173" fmla="*/ 230042 w 1830975"/>
              <a:gd name="connsiteY6-174" fmla="*/ 841393 h 1132572"/>
              <a:gd name="connsiteX7-175" fmla="*/ 0 w 1830975"/>
              <a:gd name="connsiteY7-176" fmla="*/ 378476 h 1132572"/>
              <a:gd name="connsiteX0-177" fmla="*/ 0 w 1830975"/>
              <a:gd name="connsiteY0-178" fmla="*/ 378476 h 1132572"/>
              <a:gd name="connsiteX1-179" fmla="*/ 401340 w 1830975"/>
              <a:gd name="connsiteY1-180" fmla="*/ 338866 h 1132572"/>
              <a:gd name="connsiteX2-181" fmla="*/ 221903 w 1830975"/>
              <a:gd name="connsiteY2-182" fmla="*/ 0 h 1132572"/>
              <a:gd name="connsiteX3-183" fmla="*/ 1830975 w 1830975"/>
              <a:gd name="connsiteY3-184" fmla="*/ 786787 h 1132572"/>
              <a:gd name="connsiteX4-185" fmla="*/ 742904 w 1830975"/>
              <a:gd name="connsiteY4-186" fmla="*/ 1132572 h 1132572"/>
              <a:gd name="connsiteX5-187" fmla="*/ 628384 w 1830975"/>
              <a:gd name="connsiteY5-188" fmla="*/ 886922 h 1132572"/>
              <a:gd name="connsiteX6-189" fmla="*/ 230042 w 1830975"/>
              <a:gd name="connsiteY6-190" fmla="*/ 841393 h 1132572"/>
              <a:gd name="connsiteX7-191" fmla="*/ 0 w 1830975"/>
              <a:gd name="connsiteY7-192" fmla="*/ 378476 h 1132572"/>
              <a:gd name="connsiteX0-193" fmla="*/ 0 w 1893812"/>
              <a:gd name="connsiteY0-194" fmla="*/ 387629 h 1132572"/>
              <a:gd name="connsiteX1-195" fmla="*/ 464177 w 1893812"/>
              <a:gd name="connsiteY1-196" fmla="*/ 338866 h 1132572"/>
              <a:gd name="connsiteX2-197" fmla="*/ 284740 w 1893812"/>
              <a:gd name="connsiteY2-198" fmla="*/ 0 h 1132572"/>
              <a:gd name="connsiteX3-199" fmla="*/ 1893812 w 1893812"/>
              <a:gd name="connsiteY3-200" fmla="*/ 786787 h 1132572"/>
              <a:gd name="connsiteX4-201" fmla="*/ 805741 w 1893812"/>
              <a:gd name="connsiteY4-202" fmla="*/ 1132572 h 1132572"/>
              <a:gd name="connsiteX5-203" fmla="*/ 691221 w 1893812"/>
              <a:gd name="connsiteY5-204" fmla="*/ 886922 h 1132572"/>
              <a:gd name="connsiteX6-205" fmla="*/ 292879 w 1893812"/>
              <a:gd name="connsiteY6-206" fmla="*/ 841393 h 1132572"/>
              <a:gd name="connsiteX7-207" fmla="*/ 0 w 1893812"/>
              <a:gd name="connsiteY7-208" fmla="*/ 387629 h 1132572"/>
              <a:gd name="connsiteX0-209" fmla="*/ 0 w 1893812"/>
              <a:gd name="connsiteY0-210" fmla="*/ 387629 h 1132572"/>
              <a:gd name="connsiteX1-211" fmla="*/ 463177 w 1893812"/>
              <a:gd name="connsiteY1-212" fmla="*/ 367246 h 1132572"/>
              <a:gd name="connsiteX2-213" fmla="*/ 284740 w 1893812"/>
              <a:gd name="connsiteY2-214" fmla="*/ 0 h 1132572"/>
              <a:gd name="connsiteX3-215" fmla="*/ 1893812 w 1893812"/>
              <a:gd name="connsiteY3-216" fmla="*/ 786787 h 1132572"/>
              <a:gd name="connsiteX4-217" fmla="*/ 805741 w 1893812"/>
              <a:gd name="connsiteY4-218" fmla="*/ 1132572 h 1132572"/>
              <a:gd name="connsiteX5-219" fmla="*/ 691221 w 1893812"/>
              <a:gd name="connsiteY5-220" fmla="*/ 886922 h 1132572"/>
              <a:gd name="connsiteX6-221" fmla="*/ 292879 w 1893812"/>
              <a:gd name="connsiteY6-222" fmla="*/ 841393 h 1132572"/>
              <a:gd name="connsiteX7-223" fmla="*/ 0 w 1893812"/>
              <a:gd name="connsiteY7-224" fmla="*/ 387629 h 1132572"/>
              <a:gd name="connsiteX0-225" fmla="*/ 0 w 1893812"/>
              <a:gd name="connsiteY0-226" fmla="*/ 387629 h 1132572"/>
              <a:gd name="connsiteX1-227" fmla="*/ 463177 w 1893812"/>
              <a:gd name="connsiteY1-228" fmla="*/ 367246 h 1132572"/>
              <a:gd name="connsiteX2-229" fmla="*/ 284740 w 1893812"/>
              <a:gd name="connsiteY2-230" fmla="*/ 0 h 1132572"/>
              <a:gd name="connsiteX3-231" fmla="*/ 1893812 w 1893812"/>
              <a:gd name="connsiteY3-232" fmla="*/ 786787 h 1132572"/>
              <a:gd name="connsiteX4-233" fmla="*/ 805741 w 1893812"/>
              <a:gd name="connsiteY4-234" fmla="*/ 1132572 h 1132572"/>
              <a:gd name="connsiteX5-235" fmla="*/ 705372 w 1893812"/>
              <a:gd name="connsiteY5-236" fmla="*/ 807856 h 1132572"/>
              <a:gd name="connsiteX6-237" fmla="*/ 292879 w 1893812"/>
              <a:gd name="connsiteY6-238" fmla="*/ 841393 h 1132572"/>
              <a:gd name="connsiteX7-239" fmla="*/ 0 w 1893812"/>
              <a:gd name="connsiteY7-240" fmla="*/ 387629 h 1132572"/>
              <a:gd name="connsiteX0-241" fmla="*/ 0 w 1893812"/>
              <a:gd name="connsiteY0-242" fmla="*/ 387629 h 1132572"/>
              <a:gd name="connsiteX1-243" fmla="*/ 463177 w 1893812"/>
              <a:gd name="connsiteY1-244" fmla="*/ 367246 h 1132572"/>
              <a:gd name="connsiteX2-245" fmla="*/ 284740 w 1893812"/>
              <a:gd name="connsiteY2-246" fmla="*/ 0 h 1132572"/>
              <a:gd name="connsiteX3-247" fmla="*/ 1893812 w 1893812"/>
              <a:gd name="connsiteY3-248" fmla="*/ 786787 h 1132572"/>
              <a:gd name="connsiteX4-249" fmla="*/ 805741 w 1893812"/>
              <a:gd name="connsiteY4-250" fmla="*/ 1132572 h 1132572"/>
              <a:gd name="connsiteX5-251" fmla="*/ 720600 w 1893812"/>
              <a:gd name="connsiteY5-252" fmla="*/ 859541 h 1132572"/>
              <a:gd name="connsiteX6-253" fmla="*/ 292879 w 1893812"/>
              <a:gd name="connsiteY6-254" fmla="*/ 841393 h 1132572"/>
              <a:gd name="connsiteX7-255" fmla="*/ 0 w 1893812"/>
              <a:gd name="connsiteY7-256" fmla="*/ 387629 h 1132572"/>
              <a:gd name="connsiteX0-257" fmla="*/ 0 w 1893812"/>
              <a:gd name="connsiteY0-258" fmla="*/ 387629 h 1132572"/>
              <a:gd name="connsiteX1-259" fmla="*/ 463177 w 1893812"/>
              <a:gd name="connsiteY1-260" fmla="*/ 367246 h 1132572"/>
              <a:gd name="connsiteX2-261" fmla="*/ 284740 w 1893812"/>
              <a:gd name="connsiteY2-262" fmla="*/ 0 h 1132572"/>
              <a:gd name="connsiteX3-263" fmla="*/ 1893812 w 1893812"/>
              <a:gd name="connsiteY3-264" fmla="*/ 786787 h 1132572"/>
              <a:gd name="connsiteX4-265" fmla="*/ 805741 w 1893812"/>
              <a:gd name="connsiteY4-266" fmla="*/ 1132572 h 1132572"/>
              <a:gd name="connsiteX5-267" fmla="*/ 698295 w 1893812"/>
              <a:gd name="connsiteY5-268" fmla="*/ 847389 h 1132572"/>
              <a:gd name="connsiteX6-269" fmla="*/ 292879 w 1893812"/>
              <a:gd name="connsiteY6-270" fmla="*/ 841393 h 1132572"/>
              <a:gd name="connsiteX7-271" fmla="*/ 0 w 1893812"/>
              <a:gd name="connsiteY7-272" fmla="*/ 387629 h 1132572"/>
              <a:gd name="connsiteX0-273" fmla="*/ 0 w 1874585"/>
              <a:gd name="connsiteY0-274" fmla="*/ 325792 h 1132572"/>
              <a:gd name="connsiteX1-275" fmla="*/ 443950 w 1874585"/>
              <a:gd name="connsiteY1-276" fmla="*/ 367246 h 1132572"/>
              <a:gd name="connsiteX2-277" fmla="*/ 265513 w 1874585"/>
              <a:gd name="connsiteY2-278" fmla="*/ 0 h 1132572"/>
              <a:gd name="connsiteX3-279" fmla="*/ 1874585 w 1874585"/>
              <a:gd name="connsiteY3-280" fmla="*/ 786787 h 1132572"/>
              <a:gd name="connsiteX4-281" fmla="*/ 786514 w 1874585"/>
              <a:gd name="connsiteY4-282" fmla="*/ 1132572 h 1132572"/>
              <a:gd name="connsiteX5-283" fmla="*/ 679068 w 1874585"/>
              <a:gd name="connsiteY5-284" fmla="*/ 847389 h 1132572"/>
              <a:gd name="connsiteX6-285" fmla="*/ 273652 w 1874585"/>
              <a:gd name="connsiteY6-286" fmla="*/ 841393 h 1132572"/>
              <a:gd name="connsiteX7-287" fmla="*/ 0 w 1874585"/>
              <a:gd name="connsiteY7-288" fmla="*/ 325792 h 1132572"/>
              <a:gd name="connsiteX0-289" fmla="*/ 0 w 1874585"/>
              <a:gd name="connsiteY0-290" fmla="*/ 325792 h 1132572"/>
              <a:gd name="connsiteX1-291" fmla="*/ 443950 w 1874585"/>
              <a:gd name="connsiteY1-292" fmla="*/ 367246 h 1132572"/>
              <a:gd name="connsiteX2-293" fmla="*/ 265513 w 1874585"/>
              <a:gd name="connsiteY2-294" fmla="*/ 0 h 1132572"/>
              <a:gd name="connsiteX3-295" fmla="*/ 1874585 w 1874585"/>
              <a:gd name="connsiteY3-296" fmla="*/ 786787 h 1132572"/>
              <a:gd name="connsiteX4-297" fmla="*/ 786514 w 1874585"/>
              <a:gd name="connsiteY4-298" fmla="*/ 1132572 h 1132572"/>
              <a:gd name="connsiteX5-299" fmla="*/ 654764 w 1874585"/>
              <a:gd name="connsiteY5-300" fmla="*/ 891998 h 1132572"/>
              <a:gd name="connsiteX6-301" fmla="*/ 273652 w 1874585"/>
              <a:gd name="connsiteY6-302" fmla="*/ 841393 h 1132572"/>
              <a:gd name="connsiteX7-303" fmla="*/ 0 w 1874585"/>
              <a:gd name="connsiteY7-304" fmla="*/ 325792 h 1132572"/>
              <a:gd name="connsiteX0-305" fmla="*/ 0 w 1867510"/>
              <a:gd name="connsiteY0-306" fmla="*/ 325792 h 1132572"/>
              <a:gd name="connsiteX1-307" fmla="*/ 443950 w 1867510"/>
              <a:gd name="connsiteY1-308" fmla="*/ 367246 h 1132572"/>
              <a:gd name="connsiteX2-309" fmla="*/ 265513 w 1867510"/>
              <a:gd name="connsiteY2-310" fmla="*/ 0 h 1132572"/>
              <a:gd name="connsiteX3-311" fmla="*/ 1867510 w 1867510"/>
              <a:gd name="connsiteY3-312" fmla="*/ 826319 h 1132572"/>
              <a:gd name="connsiteX4-313" fmla="*/ 786514 w 1867510"/>
              <a:gd name="connsiteY4-314" fmla="*/ 1132572 h 1132572"/>
              <a:gd name="connsiteX5-315" fmla="*/ 654764 w 1867510"/>
              <a:gd name="connsiteY5-316" fmla="*/ 891998 h 1132572"/>
              <a:gd name="connsiteX6-317" fmla="*/ 273652 w 1867510"/>
              <a:gd name="connsiteY6-318" fmla="*/ 841393 h 1132572"/>
              <a:gd name="connsiteX7-319" fmla="*/ 0 w 1867510"/>
              <a:gd name="connsiteY7-320" fmla="*/ 325792 h 11325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椭圆 18"/>
          <p:cNvSpPr/>
          <p:nvPr/>
        </p:nvSpPr>
        <p:spPr bwMode="auto">
          <a:xfrm>
            <a:off x="5401960" y="2707899"/>
            <a:ext cx="872764" cy="487942"/>
          </a:xfrm>
          <a:prstGeom prst="ellipse">
            <a:avLst/>
          </a:prstGeom>
          <a:gradFill flip="none" rotWithShape="1">
            <a:gsLst>
              <a:gs pos="0">
                <a:srgbClr val="689CFF">
                  <a:alpha val="5000"/>
                </a:srgbClr>
              </a:gs>
              <a:gs pos="100000">
                <a:sysClr val="window" lastClr="FFFFFF">
                  <a:lumMod val="95000"/>
                  <a:lumOff val="5000"/>
                  <a:alpha val="60000"/>
                </a:sysClr>
              </a:gs>
            </a:gsLst>
            <a:lin ang="16200000" scaled="1"/>
            <a:tileRect/>
          </a:gradFill>
          <a:ln w="25400" cap="flat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1" name="Oval 19"/>
          <p:cNvSpPr>
            <a:spLocks noChangeArrowheads="1"/>
          </p:cNvSpPr>
          <p:nvPr/>
        </p:nvSpPr>
        <p:spPr bwMode="auto">
          <a:xfrm>
            <a:off x="4847764" y="2189473"/>
            <a:ext cx="2004697" cy="2005150"/>
          </a:xfrm>
          <a:prstGeom prst="ellipse">
            <a:avLst/>
          </a:prstGeom>
          <a:gradFill rotWithShape="1">
            <a:gsLst>
              <a:gs pos="0">
                <a:srgbClr val="2676FF">
                  <a:lumMod val="40000"/>
                  <a:lumOff val="60000"/>
                </a:srgbClr>
              </a:gs>
              <a:gs pos="100000">
                <a:srgbClr val="2676FF"/>
              </a:gs>
            </a:gsLst>
            <a:path path="shape">
              <a:fillToRect l="50000" t="50000" r="50000" b="50000"/>
            </a:path>
          </a:gradFill>
          <a:ln w="9525">
            <a:solidFill>
              <a:srgbClr val="2676FF"/>
            </a:solidFill>
            <a:round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100" b="1" i="0" u="none" strike="noStrike" kern="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67275" y="3427751"/>
            <a:ext cx="1506264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2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架构师</a:t>
            </a:r>
            <a:endParaRPr lang="zh-CN" altLang="en-US" sz="2200" b="1" spc="3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77545" y="2140585"/>
            <a:ext cx="2830195" cy="112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zh-CN" b="1" dirty="0">
                <a:latin typeface="+mj-ea"/>
                <a:ea typeface="+mj-ea"/>
              </a:rPr>
              <a:t>精通某个编程语言、数据库、各种主流开源软件和框架的使用</a:t>
            </a:r>
            <a:endParaRPr lang="zh-CN" altLang="en-US" b="1" dirty="0">
              <a:latin typeface="+mj-ea"/>
              <a:ea typeface="+mj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77545" y="4608195"/>
            <a:ext cx="2664460" cy="112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b="1" dirty="0">
                <a:latin typeface="+mj-ea"/>
                <a:ea typeface="+mj-ea"/>
              </a:rPr>
              <a:t>熟悉各个编程语言技术差异；对各种开源软件优劣使用场景熟悉</a:t>
            </a:r>
            <a:endParaRPr lang="zh-CN" altLang="en-US" b="1" dirty="0">
              <a:latin typeface="+mj-ea"/>
              <a:ea typeface="+mj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601075" y="2140585"/>
            <a:ext cx="3343910" cy="1407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b="1" dirty="0">
                <a:latin typeface="+mj-ea"/>
                <a:ea typeface="+mj-ea"/>
              </a:rPr>
              <a:t>在进行新业务时，进行系统设计、有效的架构指导；良好的技术视野和沟通推动能力</a:t>
            </a:r>
            <a:endParaRPr lang="zh-CN" altLang="en-US" b="1" dirty="0">
              <a:latin typeface="+mj-ea"/>
              <a:ea typeface="+mj-ea"/>
            </a:endParaRPr>
          </a:p>
          <a:p>
            <a:endParaRPr lang="zh-CN" altLang="en-US" b="1" dirty="0">
              <a:latin typeface="+mj-ea"/>
              <a:ea typeface="+mj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472805" y="4608195"/>
            <a:ext cx="3357245" cy="112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b="1" dirty="0">
                <a:latin typeface="+mj-ea"/>
                <a:ea typeface="+mj-ea"/>
              </a:rPr>
              <a:t>针对复杂的问题能给出最有效的解决方案，比如性能出现瓶颈时等等</a:t>
            </a:r>
            <a:endParaRPr lang="zh-CN" altLang="en-US" b="1" dirty="0">
              <a:latin typeface="+mj-ea"/>
              <a:ea typeface="+mj-ea"/>
            </a:endParaRPr>
          </a:p>
        </p:txBody>
      </p:sp>
      <p:pic>
        <p:nvPicPr>
          <p:cNvPr id="3" name="图片 2" descr="人物-异常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76545" y="2370455"/>
            <a:ext cx="995045" cy="995045"/>
          </a:xfrm>
          <a:prstGeom prst="rect">
            <a:avLst/>
          </a:prstGeom>
        </p:spPr>
      </p:pic>
      <p:sp>
        <p:nvSpPr>
          <p:cNvPr id="23" name="圆角矩形 22"/>
          <p:cNvSpPr/>
          <p:nvPr/>
        </p:nvSpPr>
        <p:spPr>
          <a:xfrm>
            <a:off x="677969" y="1259863"/>
            <a:ext cx="3961266" cy="497542"/>
          </a:xfrm>
          <a:prstGeom prst="roundRect">
            <a:avLst/>
          </a:prstGeom>
          <a:ln w="19050">
            <a:solidFill>
              <a:srgbClr val="EF752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dirty="0">
                <a:latin typeface="微软雅黑" panose="020B0503020204020204" charset="-122"/>
                <a:ea typeface="微软雅黑" panose="020B0503020204020204" charset="-122"/>
              </a:rPr>
              <a:t>针对技术领域为主的技术架构设计</a:t>
            </a:r>
            <a:endParaRPr lang="zh-CN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46262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671619" y="43067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技术方向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 </a:t>
            </a:r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技术专家</a:t>
            </a:r>
            <a:endParaRPr lang="en-US" altLang="zh-CN" sz="2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167064" y="4089522"/>
            <a:ext cx="1428872" cy="319621"/>
          </a:xfrm>
          <a:prstGeom prst="ellipse">
            <a:avLst/>
          </a:prstGeom>
          <a:gradFill flip="none" rotWithShape="1">
            <a:gsLst>
              <a:gs pos="100000">
                <a:sysClr val="windowText" lastClr="000000">
                  <a:alpha val="0"/>
                </a:sysClr>
              </a:gs>
              <a:gs pos="0">
                <a:sysClr val="windowText" lastClr="000000">
                  <a:alpha val="47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右箭头 6"/>
          <p:cNvSpPr/>
          <p:nvPr/>
        </p:nvSpPr>
        <p:spPr bwMode="auto">
          <a:xfrm rot="19885052">
            <a:off x="3511940" y="3921311"/>
            <a:ext cx="1908537" cy="1157452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-1" fmla="*/ 0 w 1638388"/>
              <a:gd name="connsiteY0-2" fmla="*/ 270030 h 1080120"/>
              <a:gd name="connsiteX1-3" fmla="*/ 235133 w 1638388"/>
              <a:gd name="connsiteY1-4" fmla="*/ 270030 h 1080120"/>
              <a:gd name="connsiteX2-5" fmla="*/ 235133 w 1638388"/>
              <a:gd name="connsiteY2-6" fmla="*/ 0 h 1080120"/>
              <a:gd name="connsiteX3-7" fmla="*/ 1638388 w 1638388"/>
              <a:gd name="connsiteY3-8" fmla="*/ 660191 h 1080120"/>
              <a:gd name="connsiteX4-9" fmla="*/ 235133 w 1638388"/>
              <a:gd name="connsiteY4-10" fmla="*/ 1080120 h 1080120"/>
              <a:gd name="connsiteX5-11" fmla="*/ 235133 w 1638388"/>
              <a:gd name="connsiteY5-12" fmla="*/ 810090 h 1080120"/>
              <a:gd name="connsiteX6-13" fmla="*/ 0 w 1638388"/>
              <a:gd name="connsiteY6-14" fmla="*/ 810090 h 1080120"/>
              <a:gd name="connsiteX7-15" fmla="*/ 0 w 1638388"/>
              <a:gd name="connsiteY7-16" fmla="*/ 270030 h 1080120"/>
              <a:gd name="connsiteX0-17" fmla="*/ 0 w 1638388"/>
              <a:gd name="connsiteY0-18" fmla="*/ 270030 h 1019127"/>
              <a:gd name="connsiteX1-19" fmla="*/ 235133 w 1638388"/>
              <a:gd name="connsiteY1-20" fmla="*/ 270030 h 1019127"/>
              <a:gd name="connsiteX2-21" fmla="*/ 235133 w 1638388"/>
              <a:gd name="connsiteY2-22" fmla="*/ 0 h 1019127"/>
              <a:gd name="connsiteX3-23" fmla="*/ 1638388 w 1638388"/>
              <a:gd name="connsiteY3-24" fmla="*/ 660191 h 1019127"/>
              <a:gd name="connsiteX4-25" fmla="*/ 601002 w 1638388"/>
              <a:gd name="connsiteY4-26" fmla="*/ 1019127 h 1019127"/>
              <a:gd name="connsiteX5-27" fmla="*/ 235133 w 1638388"/>
              <a:gd name="connsiteY5-28" fmla="*/ 810090 h 1019127"/>
              <a:gd name="connsiteX6-29" fmla="*/ 0 w 1638388"/>
              <a:gd name="connsiteY6-30" fmla="*/ 810090 h 1019127"/>
              <a:gd name="connsiteX7-31" fmla="*/ 0 w 1638388"/>
              <a:gd name="connsiteY7-32" fmla="*/ 270030 h 1019127"/>
              <a:gd name="connsiteX0-33" fmla="*/ 0 w 1638388"/>
              <a:gd name="connsiteY0-34" fmla="*/ 505071 h 1254168"/>
              <a:gd name="connsiteX1-35" fmla="*/ 235133 w 1638388"/>
              <a:gd name="connsiteY1-36" fmla="*/ 505071 h 1254168"/>
              <a:gd name="connsiteX2-37" fmla="*/ 16087 w 1638388"/>
              <a:gd name="connsiteY2-38" fmla="*/ 0 h 1254168"/>
              <a:gd name="connsiteX3-39" fmla="*/ 1638388 w 1638388"/>
              <a:gd name="connsiteY3-40" fmla="*/ 895232 h 1254168"/>
              <a:gd name="connsiteX4-41" fmla="*/ 601002 w 1638388"/>
              <a:gd name="connsiteY4-42" fmla="*/ 1254168 h 1254168"/>
              <a:gd name="connsiteX5-43" fmla="*/ 235133 w 1638388"/>
              <a:gd name="connsiteY5-44" fmla="*/ 1045131 h 1254168"/>
              <a:gd name="connsiteX6-45" fmla="*/ 0 w 1638388"/>
              <a:gd name="connsiteY6-46" fmla="*/ 1045131 h 1254168"/>
              <a:gd name="connsiteX7-47" fmla="*/ 0 w 1638388"/>
              <a:gd name="connsiteY7-48" fmla="*/ 505071 h 1254168"/>
              <a:gd name="connsiteX0-49" fmla="*/ 0 w 1638388"/>
              <a:gd name="connsiteY0-50" fmla="*/ 396626 h 1145723"/>
              <a:gd name="connsiteX1-51" fmla="*/ 235133 w 1638388"/>
              <a:gd name="connsiteY1-52" fmla="*/ 396626 h 1145723"/>
              <a:gd name="connsiteX2-53" fmla="*/ 29316 w 1638388"/>
              <a:gd name="connsiteY2-54" fmla="*/ 0 h 1145723"/>
              <a:gd name="connsiteX3-55" fmla="*/ 1638388 w 1638388"/>
              <a:gd name="connsiteY3-56" fmla="*/ 786787 h 1145723"/>
              <a:gd name="connsiteX4-57" fmla="*/ 601002 w 1638388"/>
              <a:gd name="connsiteY4-58" fmla="*/ 1145723 h 1145723"/>
              <a:gd name="connsiteX5-59" fmla="*/ 235133 w 1638388"/>
              <a:gd name="connsiteY5-60" fmla="*/ 936686 h 1145723"/>
              <a:gd name="connsiteX6-61" fmla="*/ 0 w 1638388"/>
              <a:gd name="connsiteY6-62" fmla="*/ 936686 h 1145723"/>
              <a:gd name="connsiteX7-63" fmla="*/ 0 w 1638388"/>
              <a:gd name="connsiteY7-64" fmla="*/ 396626 h 1145723"/>
              <a:gd name="connsiteX0-65" fmla="*/ 0 w 1830975"/>
              <a:gd name="connsiteY0-66" fmla="*/ 378476 h 1145723"/>
              <a:gd name="connsiteX1-67" fmla="*/ 427720 w 1830975"/>
              <a:gd name="connsiteY1-68" fmla="*/ 396626 h 1145723"/>
              <a:gd name="connsiteX2-69" fmla="*/ 221903 w 1830975"/>
              <a:gd name="connsiteY2-70" fmla="*/ 0 h 1145723"/>
              <a:gd name="connsiteX3-71" fmla="*/ 1830975 w 1830975"/>
              <a:gd name="connsiteY3-72" fmla="*/ 786787 h 1145723"/>
              <a:gd name="connsiteX4-73" fmla="*/ 793589 w 1830975"/>
              <a:gd name="connsiteY4-74" fmla="*/ 1145723 h 1145723"/>
              <a:gd name="connsiteX5-75" fmla="*/ 427720 w 1830975"/>
              <a:gd name="connsiteY5-76" fmla="*/ 936686 h 1145723"/>
              <a:gd name="connsiteX6-77" fmla="*/ 192587 w 1830975"/>
              <a:gd name="connsiteY6-78" fmla="*/ 936686 h 1145723"/>
              <a:gd name="connsiteX7-79" fmla="*/ 0 w 1830975"/>
              <a:gd name="connsiteY7-80" fmla="*/ 378476 h 1145723"/>
              <a:gd name="connsiteX0-81" fmla="*/ 0 w 1830975"/>
              <a:gd name="connsiteY0-82" fmla="*/ 378476 h 1145723"/>
              <a:gd name="connsiteX1-83" fmla="*/ 427720 w 1830975"/>
              <a:gd name="connsiteY1-84" fmla="*/ 396626 h 1145723"/>
              <a:gd name="connsiteX2-85" fmla="*/ 221903 w 1830975"/>
              <a:gd name="connsiteY2-86" fmla="*/ 0 h 1145723"/>
              <a:gd name="connsiteX3-87" fmla="*/ 1830975 w 1830975"/>
              <a:gd name="connsiteY3-88" fmla="*/ 786787 h 1145723"/>
              <a:gd name="connsiteX4-89" fmla="*/ 793589 w 1830975"/>
              <a:gd name="connsiteY4-90" fmla="*/ 1145723 h 1145723"/>
              <a:gd name="connsiteX5-91" fmla="*/ 427720 w 1830975"/>
              <a:gd name="connsiteY5-92" fmla="*/ 936686 h 1145723"/>
              <a:gd name="connsiteX6-93" fmla="*/ 321260 w 1830975"/>
              <a:gd name="connsiteY6-94" fmla="*/ 833239 h 1145723"/>
              <a:gd name="connsiteX7-95" fmla="*/ 0 w 1830975"/>
              <a:gd name="connsiteY7-96" fmla="*/ 378476 h 1145723"/>
              <a:gd name="connsiteX0-97" fmla="*/ 0 w 1830975"/>
              <a:gd name="connsiteY0-98" fmla="*/ 378476 h 1145723"/>
              <a:gd name="connsiteX1-99" fmla="*/ 427720 w 1830975"/>
              <a:gd name="connsiteY1-100" fmla="*/ 396626 h 1145723"/>
              <a:gd name="connsiteX2-101" fmla="*/ 221903 w 1830975"/>
              <a:gd name="connsiteY2-102" fmla="*/ 0 h 1145723"/>
              <a:gd name="connsiteX3-103" fmla="*/ 1830975 w 1830975"/>
              <a:gd name="connsiteY3-104" fmla="*/ 786787 h 1145723"/>
              <a:gd name="connsiteX4-105" fmla="*/ 793589 w 1830975"/>
              <a:gd name="connsiteY4-106" fmla="*/ 1145723 h 1145723"/>
              <a:gd name="connsiteX5-107" fmla="*/ 555394 w 1830975"/>
              <a:gd name="connsiteY5-108" fmla="*/ 861619 h 1145723"/>
              <a:gd name="connsiteX6-109" fmla="*/ 321260 w 1830975"/>
              <a:gd name="connsiteY6-110" fmla="*/ 833239 h 1145723"/>
              <a:gd name="connsiteX7-111" fmla="*/ 0 w 1830975"/>
              <a:gd name="connsiteY7-112" fmla="*/ 378476 h 1145723"/>
              <a:gd name="connsiteX0-113" fmla="*/ 0 w 1830975"/>
              <a:gd name="connsiteY0-114" fmla="*/ 378476 h 1145723"/>
              <a:gd name="connsiteX1-115" fmla="*/ 427720 w 1830975"/>
              <a:gd name="connsiteY1-116" fmla="*/ 396626 h 1145723"/>
              <a:gd name="connsiteX2-117" fmla="*/ 221903 w 1830975"/>
              <a:gd name="connsiteY2-118" fmla="*/ 0 h 1145723"/>
              <a:gd name="connsiteX3-119" fmla="*/ 1830975 w 1830975"/>
              <a:gd name="connsiteY3-120" fmla="*/ 786787 h 1145723"/>
              <a:gd name="connsiteX4-121" fmla="*/ 793589 w 1830975"/>
              <a:gd name="connsiteY4-122" fmla="*/ 1145723 h 1145723"/>
              <a:gd name="connsiteX5-123" fmla="*/ 621230 w 1830975"/>
              <a:gd name="connsiteY5-124" fmla="*/ 767325 h 1145723"/>
              <a:gd name="connsiteX6-125" fmla="*/ 321260 w 1830975"/>
              <a:gd name="connsiteY6-126" fmla="*/ 833239 h 1145723"/>
              <a:gd name="connsiteX7-127" fmla="*/ 0 w 1830975"/>
              <a:gd name="connsiteY7-128" fmla="*/ 378476 h 1145723"/>
              <a:gd name="connsiteX0-129" fmla="*/ 0 w 1830975"/>
              <a:gd name="connsiteY0-130" fmla="*/ 378476 h 1145723"/>
              <a:gd name="connsiteX1-131" fmla="*/ 427720 w 1830975"/>
              <a:gd name="connsiteY1-132" fmla="*/ 396626 h 1145723"/>
              <a:gd name="connsiteX2-133" fmla="*/ 221903 w 1830975"/>
              <a:gd name="connsiteY2-134" fmla="*/ 0 h 1145723"/>
              <a:gd name="connsiteX3-135" fmla="*/ 1830975 w 1830975"/>
              <a:gd name="connsiteY3-136" fmla="*/ 786787 h 1145723"/>
              <a:gd name="connsiteX4-137" fmla="*/ 793589 w 1830975"/>
              <a:gd name="connsiteY4-138" fmla="*/ 1145723 h 1145723"/>
              <a:gd name="connsiteX5-139" fmla="*/ 628384 w 1830975"/>
              <a:gd name="connsiteY5-140" fmla="*/ 886922 h 1145723"/>
              <a:gd name="connsiteX6-141" fmla="*/ 321260 w 1830975"/>
              <a:gd name="connsiteY6-142" fmla="*/ 833239 h 1145723"/>
              <a:gd name="connsiteX7-143" fmla="*/ 0 w 1830975"/>
              <a:gd name="connsiteY7-144" fmla="*/ 378476 h 1145723"/>
              <a:gd name="connsiteX0-145" fmla="*/ 0 w 1830975"/>
              <a:gd name="connsiteY0-146" fmla="*/ 378476 h 1145723"/>
              <a:gd name="connsiteX1-147" fmla="*/ 427720 w 1830975"/>
              <a:gd name="connsiteY1-148" fmla="*/ 396626 h 1145723"/>
              <a:gd name="connsiteX2-149" fmla="*/ 221903 w 1830975"/>
              <a:gd name="connsiteY2-150" fmla="*/ 0 h 1145723"/>
              <a:gd name="connsiteX3-151" fmla="*/ 1830975 w 1830975"/>
              <a:gd name="connsiteY3-152" fmla="*/ 786787 h 1145723"/>
              <a:gd name="connsiteX4-153" fmla="*/ 793589 w 1830975"/>
              <a:gd name="connsiteY4-154" fmla="*/ 1145723 h 1145723"/>
              <a:gd name="connsiteX5-155" fmla="*/ 628384 w 1830975"/>
              <a:gd name="connsiteY5-156" fmla="*/ 886922 h 1145723"/>
              <a:gd name="connsiteX6-157" fmla="*/ 230042 w 1830975"/>
              <a:gd name="connsiteY6-158" fmla="*/ 841393 h 1145723"/>
              <a:gd name="connsiteX7-159" fmla="*/ 0 w 1830975"/>
              <a:gd name="connsiteY7-160" fmla="*/ 378476 h 1145723"/>
              <a:gd name="connsiteX0-161" fmla="*/ 0 w 1830975"/>
              <a:gd name="connsiteY0-162" fmla="*/ 378476 h 1132572"/>
              <a:gd name="connsiteX1-163" fmla="*/ 427720 w 1830975"/>
              <a:gd name="connsiteY1-164" fmla="*/ 396626 h 1132572"/>
              <a:gd name="connsiteX2-165" fmla="*/ 221903 w 1830975"/>
              <a:gd name="connsiteY2-166" fmla="*/ 0 h 1132572"/>
              <a:gd name="connsiteX3-167" fmla="*/ 1830975 w 1830975"/>
              <a:gd name="connsiteY3-168" fmla="*/ 786787 h 1132572"/>
              <a:gd name="connsiteX4-169" fmla="*/ 742904 w 1830975"/>
              <a:gd name="connsiteY4-170" fmla="*/ 1132572 h 1132572"/>
              <a:gd name="connsiteX5-171" fmla="*/ 628384 w 1830975"/>
              <a:gd name="connsiteY5-172" fmla="*/ 886922 h 1132572"/>
              <a:gd name="connsiteX6-173" fmla="*/ 230042 w 1830975"/>
              <a:gd name="connsiteY6-174" fmla="*/ 841393 h 1132572"/>
              <a:gd name="connsiteX7-175" fmla="*/ 0 w 1830975"/>
              <a:gd name="connsiteY7-176" fmla="*/ 378476 h 1132572"/>
              <a:gd name="connsiteX0-177" fmla="*/ 0 w 1830975"/>
              <a:gd name="connsiteY0-178" fmla="*/ 378476 h 1132572"/>
              <a:gd name="connsiteX1-179" fmla="*/ 401340 w 1830975"/>
              <a:gd name="connsiteY1-180" fmla="*/ 338866 h 1132572"/>
              <a:gd name="connsiteX2-181" fmla="*/ 221903 w 1830975"/>
              <a:gd name="connsiteY2-182" fmla="*/ 0 h 1132572"/>
              <a:gd name="connsiteX3-183" fmla="*/ 1830975 w 1830975"/>
              <a:gd name="connsiteY3-184" fmla="*/ 786787 h 1132572"/>
              <a:gd name="connsiteX4-185" fmla="*/ 742904 w 1830975"/>
              <a:gd name="connsiteY4-186" fmla="*/ 1132572 h 1132572"/>
              <a:gd name="connsiteX5-187" fmla="*/ 628384 w 1830975"/>
              <a:gd name="connsiteY5-188" fmla="*/ 886922 h 1132572"/>
              <a:gd name="connsiteX6-189" fmla="*/ 230042 w 1830975"/>
              <a:gd name="connsiteY6-190" fmla="*/ 841393 h 1132572"/>
              <a:gd name="connsiteX7-191" fmla="*/ 0 w 1830975"/>
              <a:gd name="connsiteY7-192" fmla="*/ 378476 h 1132572"/>
              <a:gd name="connsiteX0-193" fmla="*/ 0 w 1893812"/>
              <a:gd name="connsiteY0-194" fmla="*/ 387629 h 1132572"/>
              <a:gd name="connsiteX1-195" fmla="*/ 464177 w 1893812"/>
              <a:gd name="connsiteY1-196" fmla="*/ 338866 h 1132572"/>
              <a:gd name="connsiteX2-197" fmla="*/ 284740 w 1893812"/>
              <a:gd name="connsiteY2-198" fmla="*/ 0 h 1132572"/>
              <a:gd name="connsiteX3-199" fmla="*/ 1893812 w 1893812"/>
              <a:gd name="connsiteY3-200" fmla="*/ 786787 h 1132572"/>
              <a:gd name="connsiteX4-201" fmla="*/ 805741 w 1893812"/>
              <a:gd name="connsiteY4-202" fmla="*/ 1132572 h 1132572"/>
              <a:gd name="connsiteX5-203" fmla="*/ 691221 w 1893812"/>
              <a:gd name="connsiteY5-204" fmla="*/ 886922 h 1132572"/>
              <a:gd name="connsiteX6-205" fmla="*/ 292879 w 1893812"/>
              <a:gd name="connsiteY6-206" fmla="*/ 841393 h 1132572"/>
              <a:gd name="connsiteX7-207" fmla="*/ 0 w 1893812"/>
              <a:gd name="connsiteY7-208" fmla="*/ 387629 h 1132572"/>
              <a:gd name="connsiteX0-209" fmla="*/ 0 w 1893812"/>
              <a:gd name="connsiteY0-210" fmla="*/ 387629 h 1132572"/>
              <a:gd name="connsiteX1-211" fmla="*/ 463177 w 1893812"/>
              <a:gd name="connsiteY1-212" fmla="*/ 367246 h 1132572"/>
              <a:gd name="connsiteX2-213" fmla="*/ 284740 w 1893812"/>
              <a:gd name="connsiteY2-214" fmla="*/ 0 h 1132572"/>
              <a:gd name="connsiteX3-215" fmla="*/ 1893812 w 1893812"/>
              <a:gd name="connsiteY3-216" fmla="*/ 786787 h 1132572"/>
              <a:gd name="connsiteX4-217" fmla="*/ 805741 w 1893812"/>
              <a:gd name="connsiteY4-218" fmla="*/ 1132572 h 1132572"/>
              <a:gd name="connsiteX5-219" fmla="*/ 691221 w 1893812"/>
              <a:gd name="connsiteY5-220" fmla="*/ 886922 h 1132572"/>
              <a:gd name="connsiteX6-221" fmla="*/ 292879 w 1893812"/>
              <a:gd name="connsiteY6-222" fmla="*/ 841393 h 1132572"/>
              <a:gd name="connsiteX7-223" fmla="*/ 0 w 1893812"/>
              <a:gd name="connsiteY7-224" fmla="*/ 387629 h 1132572"/>
              <a:gd name="connsiteX0-225" fmla="*/ 0 w 1893812"/>
              <a:gd name="connsiteY0-226" fmla="*/ 387629 h 1132572"/>
              <a:gd name="connsiteX1-227" fmla="*/ 463177 w 1893812"/>
              <a:gd name="connsiteY1-228" fmla="*/ 367246 h 1132572"/>
              <a:gd name="connsiteX2-229" fmla="*/ 284740 w 1893812"/>
              <a:gd name="connsiteY2-230" fmla="*/ 0 h 1132572"/>
              <a:gd name="connsiteX3-231" fmla="*/ 1893812 w 1893812"/>
              <a:gd name="connsiteY3-232" fmla="*/ 786787 h 1132572"/>
              <a:gd name="connsiteX4-233" fmla="*/ 805741 w 1893812"/>
              <a:gd name="connsiteY4-234" fmla="*/ 1132572 h 1132572"/>
              <a:gd name="connsiteX5-235" fmla="*/ 705372 w 1893812"/>
              <a:gd name="connsiteY5-236" fmla="*/ 807856 h 1132572"/>
              <a:gd name="connsiteX6-237" fmla="*/ 292879 w 1893812"/>
              <a:gd name="connsiteY6-238" fmla="*/ 841393 h 1132572"/>
              <a:gd name="connsiteX7-239" fmla="*/ 0 w 1893812"/>
              <a:gd name="connsiteY7-240" fmla="*/ 387629 h 1132572"/>
              <a:gd name="connsiteX0-241" fmla="*/ 0 w 1893812"/>
              <a:gd name="connsiteY0-242" fmla="*/ 387629 h 1132572"/>
              <a:gd name="connsiteX1-243" fmla="*/ 463177 w 1893812"/>
              <a:gd name="connsiteY1-244" fmla="*/ 367246 h 1132572"/>
              <a:gd name="connsiteX2-245" fmla="*/ 284740 w 1893812"/>
              <a:gd name="connsiteY2-246" fmla="*/ 0 h 1132572"/>
              <a:gd name="connsiteX3-247" fmla="*/ 1893812 w 1893812"/>
              <a:gd name="connsiteY3-248" fmla="*/ 786787 h 1132572"/>
              <a:gd name="connsiteX4-249" fmla="*/ 805741 w 1893812"/>
              <a:gd name="connsiteY4-250" fmla="*/ 1132572 h 1132572"/>
              <a:gd name="connsiteX5-251" fmla="*/ 720600 w 1893812"/>
              <a:gd name="connsiteY5-252" fmla="*/ 859541 h 1132572"/>
              <a:gd name="connsiteX6-253" fmla="*/ 292879 w 1893812"/>
              <a:gd name="connsiteY6-254" fmla="*/ 841393 h 1132572"/>
              <a:gd name="connsiteX7-255" fmla="*/ 0 w 1893812"/>
              <a:gd name="connsiteY7-256" fmla="*/ 387629 h 1132572"/>
              <a:gd name="connsiteX0-257" fmla="*/ 0 w 1893812"/>
              <a:gd name="connsiteY0-258" fmla="*/ 387629 h 1132572"/>
              <a:gd name="connsiteX1-259" fmla="*/ 463177 w 1893812"/>
              <a:gd name="connsiteY1-260" fmla="*/ 367246 h 1132572"/>
              <a:gd name="connsiteX2-261" fmla="*/ 284740 w 1893812"/>
              <a:gd name="connsiteY2-262" fmla="*/ 0 h 1132572"/>
              <a:gd name="connsiteX3-263" fmla="*/ 1893812 w 1893812"/>
              <a:gd name="connsiteY3-264" fmla="*/ 786787 h 1132572"/>
              <a:gd name="connsiteX4-265" fmla="*/ 805741 w 1893812"/>
              <a:gd name="connsiteY4-266" fmla="*/ 1132572 h 1132572"/>
              <a:gd name="connsiteX5-267" fmla="*/ 698295 w 1893812"/>
              <a:gd name="connsiteY5-268" fmla="*/ 847389 h 1132572"/>
              <a:gd name="connsiteX6-269" fmla="*/ 292879 w 1893812"/>
              <a:gd name="connsiteY6-270" fmla="*/ 841393 h 1132572"/>
              <a:gd name="connsiteX7-271" fmla="*/ 0 w 1893812"/>
              <a:gd name="connsiteY7-272" fmla="*/ 387629 h 1132572"/>
              <a:gd name="connsiteX0-273" fmla="*/ 0 w 1874585"/>
              <a:gd name="connsiteY0-274" fmla="*/ 325792 h 1132572"/>
              <a:gd name="connsiteX1-275" fmla="*/ 443950 w 1874585"/>
              <a:gd name="connsiteY1-276" fmla="*/ 367246 h 1132572"/>
              <a:gd name="connsiteX2-277" fmla="*/ 265513 w 1874585"/>
              <a:gd name="connsiteY2-278" fmla="*/ 0 h 1132572"/>
              <a:gd name="connsiteX3-279" fmla="*/ 1874585 w 1874585"/>
              <a:gd name="connsiteY3-280" fmla="*/ 786787 h 1132572"/>
              <a:gd name="connsiteX4-281" fmla="*/ 786514 w 1874585"/>
              <a:gd name="connsiteY4-282" fmla="*/ 1132572 h 1132572"/>
              <a:gd name="connsiteX5-283" fmla="*/ 679068 w 1874585"/>
              <a:gd name="connsiteY5-284" fmla="*/ 847389 h 1132572"/>
              <a:gd name="connsiteX6-285" fmla="*/ 273652 w 1874585"/>
              <a:gd name="connsiteY6-286" fmla="*/ 841393 h 1132572"/>
              <a:gd name="connsiteX7-287" fmla="*/ 0 w 1874585"/>
              <a:gd name="connsiteY7-288" fmla="*/ 325792 h 1132572"/>
              <a:gd name="connsiteX0-289" fmla="*/ 0 w 1874585"/>
              <a:gd name="connsiteY0-290" fmla="*/ 325792 h 1132572"/>
              <a:gd name="connsiteX1-291" fmla="*/ 443950 w 1874585"/>
              <a:gd name="connsiteY1-292" fmla="*/ 367246 h 1132572"/>
              <a:gd name="connsiteX2-293" fmla="*/ 265513 w 1874585"/>
              <a:gd name="connsiteY2-294" fmla="*/ 0 h 1132572"/>
              <a:gd name="connsiteX3-295" fmla="*/ 1874585 w 1874585"/>
              <a:gd name="connsiteY3-296" fmla="*/ 786787 h 1132572"/>
              <a:gd name="connsiteX4-297" fmla="*/ 786514 w 1874585"/>
              <a:gd name="connsiteY4-298" fmla="*/ 1132572 h 1132572"/>
              <a:gd name="connsiteX5-299" fmla="*/ 654764 w 1874585"/>
              <a:gd name="connsiteY5-300" fmla="*/ 891998 h 1132572"/>
              <a:gd name="connsiteX6-301" fmla="*/ 273652 w 1874585"/>
              <a:gd name="connsiteY6-302" fmla="*/ 841393 h 1132572"/>
              <a:gd name="connsiteX7-303" fmla="*/ 0 w 1874585"/>
              <a:gd name="connsiteY7-304" fmla="*/ 325792 h 1132572"/>
              <a:gd name="connsiteX0-305" fmla="*/ 0 w 1867510"/>
              <a:gd name="connsiteY0-306" fmla="*/ 325792 h 1132572"/>
              <a:gd name="connsiteX1-307" fmla="*/ 443950 w 1867510"/>
              <a:gd name="connsiteY1-308" fmla="*/ 367246 h 1132572"/>
              <a:gd name="connsiteX2-309" fmla="*/ 265513 w 1867510"/>
              <a:gd name="connsiteY2-310" fmla="*/ 0 h 1132572"/>
              <a:gd name="connsiteX3-311" fmla="*/ 1867510 w 1867510"/>
              <a:gd name="connsiteY3-312" fmla="*/ 826319 h 1132572"/>
              <a:gd name="connsiteX4-313" fmla="*/ 786514 w 1867510"/>
              <a:gd name="connsiteY4-314" fmla="*/ 1132572 h 1132572"/>
              <a:gd name="connsiteX5-315" fmla="*/ 654764 w 1867510"/>
              <a:gd name="connsiteY5-316" fmla="*/ 891998 h 1132572"/>
              <a:gd name="connsiteX6-317" fmla="*/ 273652 w 1867510"/>
              <a:gd name="connsiteY6-318" fmla="*/ 841393 h 1132572"/>
              <a:gd name="connsiteX7-319" fmla="*/ 0 w 1867510"/>
              <a:gd name="connsiteY7-320" fmla="*/ 325792 h 11325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右箭头 6"/>
          <p:cNvSpPr/>
          <p:nvPr/>
        </p:nvSpPr>
        <p:spPr bwMode="auto">
          <a:xfrm rot="1714948" flipH="1">
            <a:off x="6251166" y="3921311"/>
            <a:ext cx="1908536" cy="1157452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-1" fmla="*/ 0 w 1638388"/>
              <a:gd name="connsiteY0-2" fmla="*/ 270030 h 1080120"/>
              <a:gd name="connsiteX1-3" fmla="*/ 235133 w 1638388"/>
              <a:gd name="connsiteY1-4" fmla="*/ 270030 h 1080120"/>
              <a:gd name="connsiteX2-5" fmla="*/ 235133 w 1638388"/>
              <a:gd name="connsiteY2-6" fmla="*/ 0 h 1080120"/>
              <a:gd name="connsiteX3-7" fmla="*/ 1638388 w 1638388"/>
              <a:gd name="connsiteY3-8" fmla="*/ 660191 h 1080120"/>
              <a:gd name="connsiteX4-9" fmla="*/ 235133 w 1638388"/>
              <a:gd name="connsiteY4-10" fmla="*/ 1080120 h 1080120"/>
              <a:gd name="connsiteX5-11" fmla="*/ 235133 w 1638388"/>
              <a:gd name="connsiteY5-12" fmla="*/ 810090 h 1080120"/>
              <a:gd name="connsiteX6-13" fmla="*/ 0 w 1638388"/>
              <a:gd name="connsiteY6-14" fmla="*/ 810090 h 1080120"/>
              <a:gd name="connsiteX7-15" fmla="*/ 0 w 1638388"/>
              <a:gd name="connsiteY7-16" fmla="*/ 270030 h 1080120"/>
              <a:gd name="connsiteX0-17" fmla="*/ 0 w 1638388"/>
              <a:gd name="connsiteY0-18" fmla="*/ 270030 h 1019127"/>
              <a:gd name="connsiteX1-19" fmla="*/ 235133 w 1638388"/>
              <a:gd name="connsiteY1-20" fmla="*/ 270030 h 1019127"/>
              <a:gd name="connsiteX2-21" fmla="*/ 235133 w 1638388"/>
              <a:gd name="connsiteY2-22" fmla="*/ 0 h 1019127"/>
              <a:gd name="connsiteX3-23" fmla="*/ 1638388 w 1638388"/>
              <a:gd name="connsiteY3-24" fmla="*/ 660191 h 1019127"/>
              <a:gd name="connsiteX4-25" fmla="*/ 601002 w 1638388"/>
              <a:gd name="connsiteY4-26" fmla="*/ 1019127 h 1019127"/>
              <a:gd name="connsiteX5-27" fmla="*/ 235133 w 1638388"/>
              <a:gd name="connsiteY5-28" fmla="*/ 810090 h 1019127"/>
              <a:gd name="connsiteX6-29" fmla="*/ 0 w 1638388"/>
              <a:gd name="connsiteY6-30" fmla="*/ 810090 h 1019127"/>
              <a:gd name="connsiteX7-31" fmla="*/ 0 w 1638388"/>
              <a:gd name="connsiteY7-32" fmla="*/ 270030 h 1019127"/>
              <a:gd name="connsiteX0-33" fmla="*/ 0 w 1638388"/>
              <a:gd name="connsiteY0-34" fmla="*/ 505071 h 1254168"/>
              <a:gd name="connsiteX1-35" fmla="*/ 235133 w 1638388"/>
              <a:gd name="connsiteY1-36" fmla="*/ 505071 h 1254168"/>
              <a:gd name="connsiteX2-37" fmla="*/ 16087 w 1638388"/>
              <a:gd name="connsiteY2-38" fmla="*/ 0 h 1254168"/>
              <a:gd name="connsiteX3-39" fmla="*/ 1638388 w 1638388"/>
              <a:gd name="connsiteY3-40" fmla="*/ 895232 h 1254168"/>
              <a:gd name="connsiteX4-41" fmla="*/ 601002 w 1638388"/>
              <a:gd name="connsiteY4-42" fmla="*/ 1254168 h 1254168"/>
              <a:gd name="connsiteX5-43" fmla="*/ 235133 w 1638388"/>
              <a:gd name="connsiteY5-44" fmla="*/ 1045131 h 1254168"/>
              <a:gd name="connsiteX6-45" fmla="*/ 0 w 1638388"/>
              <a:gd name="connsiteY6-46" fmla="*/ 1045131 h 1254168"/>
              <a:gd name="connsiteX7-47" fmla="*/ 0 w 1638388"/>
              <a:gd name="connsiteY7-48" fmla="*/ 505071 h 1254168"/>
              <a:gd name="connsiteX0-49" fmla="*/ 0 w 1638388"/>
              <a:gd name="connsiteY0-50" fmla="*/ 396626 h 1145723"/>
              <a:gd name="connsiteX1-51" fmla="*/ 235133 w 1638388"/>
              <a:gd name="connsiteY1-52" fmla="*/ 396626 h 1145723"/>
              <a:gd name="connsiteX2-53" fmla="*/ 29316 w 1638388"/>
              <a:gd name="connsiteY2-54" fmla="*/ 0 h 1145723"/>
              <a:gd name="connsiteX3-55" fmla="*/ 1638388 w 1638388"/>
              <a:gd name="connsiteY3-56" fmla="*/ 786787 h 1145723"/>
              <a:gd name="connsiteX4-57" fmla="*/ 601002 w 1638388"/>
              <a:gd name="connsiteY4-58" fmla="*/ 1145723 h 1145723"/>
              <a:gd name="connsiteX5-59" fmla="*/ 235133 w 1638388"/>
              <a:gd name="connsiteY5-60" fmla="*/ 936686 h 1145723"/>
              <a:gd name="connsiteX6-61" fmla="*/ 0 w 1638388"/>
              <a:gd name="connsiteY6-62" fmla="*/ 936686 h 1145723"/>
              <a:gd name="connsiteX7-63" fmla="*/ 0 w 1638388"/>
              <a:gd name="connsiteY7-64" fmla="*/ 396626 h 1145723"/>
              <a:gd name="connsiteX0-65" fmla="*/ 0 w 1830975"/>
              <a:gd name="connsiteY0-66" fmla="*/ 378476 h 1145723"/>
              <a:gd name="connsiteX1-67" fmla="*/ 427720 w 1830975"/>
              <a:gd name="connsiteY1-68" fmla="*/ 396626 h 1145723"/>
              <a:gd name="connsiteX2-69" fmla="*/ 221903 w 1830975"/>
              <a:gd name="connsiteY2-70" fmla="*/ 0 h 1145723"/>
              <a:gd name="connsiteX3-71" fmla="*/ 1830975 w 1830975"/>
              <a:gd name="connsiteY3-72" fmla="*/ 786787 h 1145723"/>
              <a:gd name="connsiteX4-73" fmla="*/ 793589 w 1830975"/>
              <a:gd name="connsiteY4-74" fmla="*/ 1145723 h 1145723"/>
              <a:gd name="connsiteX5-75" fmla="*/ 427720 w 1830975"/>
              <a:gd name="connsiteY5-76" fmla="*/ 936686 h 1145723"/>
              <a:gd name="connsiteX6-77" fmla="*/ 192587 w 1830975"/>
              <a:gd name="connsiteY6-78" fmla="*/ 936686 h 1145723"/>
              <a:gd name="connsiteX7-79" fmla="*/ 0 w 1830975"/>
              <a:gd name="connsiteY7-80" fmla="*/ 378476 h 1145723"/>
              <a:gd name="connsiteX0-81" fmla="*/ 0 w 1830975"/>
              <a:gd name="connsiteY0-82" fmla="*/ 378476 h 1145723"/>
              <a:gd name="connsiteX1-83" fmla="*/ 427720 w 1830975"/>
              <a:gd name="connsiteY1-84" fmla="*/ 396626 h 1145723"/>
              <a:gd name="connsiteX2-85" fmla="*/ 221903 w 1830975"/>
              <a:gd name="connsiteY2-86" fmla="*/ 0 h 1145723"/>
              <a:gd name="connsiteX3-87" fmla="*/ 1830975 w 1830975"/>
              <a:gd name="connsiteY3-88" fmla="*/ 786787 h 1145723"/>
              <a:gd name="connsiteX4-89" fmla="*/ 793589 w 1830975"/>
              <a:gd name="connsiteY4-90" fmla="*/ 1145723 h 1145723"/>
              <a:gd name="connsiteX5-91" fmla="*/ 427720 w 1830975"/>
              <a:gd name="connsiteY5-92" fmla="*/ 936686 h 1145723"/>
              <a:gd name="connsiteX6-93" fmla="*/ 321260 w 1830975"/>
              <a:gd name="connsiteY6-94" fmla="*/ 833239 h 1145723"/>
              <a:gd name="connsiteX7-95" fmla="*/ 0 w 1830975"/>
              <a:gd name="connsiteY7-96" fmla="*/ 378476 h 1145723"/>
              <a:gd name="connsiteX0-97" fmla="*/ 0 w 1830975"/>
              <a:gd name="connsiteY0-98" fmla="*/ 378476 h 1145723"/>
              <a:gd name="connsiteX1-99" fmla="*/ 427720 w 1830975"/>
              <a:gd name="connsiteY1-100" fmla="*/ 396626 h 1145723"/>
              <a:gd name="connsiteX2-101" fmla="*/ 221903 w 1830975"/>
              <a:gd name="connsiteY2-102" fmla="*/ 0 h 1145723"/>
              <a:gd name="connsiteX3-103" fmla="*/ 1830975 w 1830975"/>
              <a:gd name="connsiteY3-104" fmla="*/ 786787 h 1145723"/>
              <a:gd name="connsiteX4-105" fmla="*/ 793589 w 1830975"/>
              <a:gd name="connsiteY4-106" fmla="*/ 1145723 h 1145723"/>
              <a:gd name="connsiteX5-107" fmla="*/ 555394 w 1830975"/>
              <a:gd name="connsiteY5-108" fmla="*/ 861619 h 1145723"/>
              <a:gd name="connsiteX6-109" fmla="*/ 321260 w 1830975"/>
              <a:gd name="connsiteY6-110" fmla="*/ 833239 h 1145723"/>
              <a:gd name="connsiteX7-111" fmla="*/ 0 w 1830975"/>
              <a:gd name="connsiteY7-112" fmla="*/ 378476 h 1145723"/>
              <a:gd name="connsiteX0-113" fmla="*/ 0 w 1830975"/>
              <a:gd name="connsiteY0-114" fmla="*/ 378476 h 1145723"/>
              <a:gd name="connsiteX1-115" fmla="*/ 427720 w 1830975"/>
              <a:gd name="connsiteY1-116" fmla="*/ 396626 h 1145723"/>
              <a:gd name="connsiteX2-117" fmla="*/ 221903 w 1830975"/>
              <a:gd name="connsiteY2-118" fmla="*/ 0 h 1145723"/>
              <a:gd name="connsiteX3-119" fmla="*/ 1830975 w 1830975"/>
              <a:gd name="connsiteY3-120" fmla="*/ 786787 h 1145723"/>
              <a:gd name="connsiteX4-121" fmla="*/ 793589 w 1830975"/>
              <a:gd name="connsiteY4-122" fmla="*/ 1145723 h 1145723"/>
              <a:gd name="connsiteX5-123" fmla="*/ 621230 w 1830975"/>
              <a:gd name="connsiteY5-124" fmla="*/ 767325 h 1145723"/>
              <a:gd name="connsiteX6-125" fmla="*/ 321260 w 1830975"/>
              <a:gd name="connsiteY6-126" fmla="*/ 833239 h 1145723"/>
              <a:gd name="connsiteX7-127" fmla="*/ 0 w 1830975"/>
              <a:gd name="connsiteY7-128" fmla="*/ 378476 h 1145723"/>
              <a:gd name="connsiteX0-129" fmla="*/ 0 w 1830975"/>
              <a:gd name="connsiteY0-130" fmla="*/ 378476 h 1145723"/>
              <a:gd name="connsiteX1-131" fmla="*/ 427720 w 1830975"/>
              <a:gd name="connsiteY1-132" fmla="*/ 396626 h 1145723"/>
              <a:gd name="connsiteX2-133" fmla="*/ 221903 w 1830975"/>
              <a:gd name="connsiteY2-134" fmla="*/ 0 h 1145723"/>
              <a:gd name="connsiteX3-135" fmla="*/ 1830975 w 1830975"/>
              <a:gd name="connsiteY3-136" fmla="*/ 786787 h 1145723"/>
              <a:gd name="connsiteX4-137" fmla="*/ 793589 w 1830975"/>
              <a:gd name="connsiteY4-138" fmla="*/ 1145723 h 1145723"/>
              <a:gd name="connsiteX5-139" fmla="*/ 628384 w 1830975"/>
              <a:gd name="connsiteY5-140" fmla="*/ 886922 h 1145723"/>
              <a:gd name="connsiteX6-141" fmla="*/ 321260 w 1830975"/>
              <a:gd name="connsiteY6-142" fmla="*/ 833239 h 1145723"/>
              <a:gd name="connsiteX7-143" fmla="*/ 0 w 1830975"/>
              <a:gd name="connsiteY7-144" fmla="*/ 378476 h 1145723"/>
              <a:gd name="connsiteX0-145" fmla="*/ 0 w 1830975"/>
              <a:gd name="connsiteY0-146" fmla="*/ 378476 h 1145723"/>
              <a:gd name="connsiteX1-147" fmla="*/ 427720 w 1830975"/>
              <a:gd name="connsiteY1-148" fmla="*/ 396626 h 1145723"/>
              <a:gd name="connsiteX2-149" fmla="*/ 221903 w 1830975"/>
              <a:gd name="connsiteY2-150" fmla="*/ 0 h 1145723"/>
              <a:gd name="connsiteX3-151" fmla="*/ 1830975 w 1830975"/>
              <a:gd name="connsiteY3-152" fmla="*/ 786787 h 1145723"/>
              <a:gd name="connsiteX4-153" fmla="*/ 793589 w 1830975"/>
              <a:gd name="connsiteY4-154" fmla="*/ 1145723 h 1145723"/>
              <a:gd name="connsiteX5-155" fmla="*/ 628384 w 1830975"/>
              <a:gd name="connsiteY5-156" fmla="*/ 886922 h 1145723"/>
              <a:gd name="connsiteX6-157" fmla="*/ 230042 w 1830975"/>
              <a:gd name="connsiteY6-158" fmla="*/ 841393 h 1145723"/>
              <a:gd name="connsiteX7-159" fmla="*/ 0 w 1830975"/>
              <a:gd name="connsiteY7-160" fmla="*/ 378476 h 1145723"/>
              <a:gd name="connsiteX0-161" fmla="*/ 0 w 1830975"/>
              <a:gd name="connsiteY0-162" fmla="*/ 378476 h 1132572"/>
              <a:gd name="connsiteX1-163" fmla="*/ 427720 w 1830975"/>
              <a:gd name="connsiteY1-164" fmla="*/ 396626 h 1132572"/>
              <a:gd name="connsiteX2-165" fmla="*/ 221903 w 1830975"/>
              <a:gd name="connsiteY2-166" fmla="*/ 0 h 1132572"/>
              <a:gd name="connsiteX3-167" fmla="*/ 1830975 w 1830975"/>
              <a:gd name="connsiteY3-168" fmla="*/ 786787 h 1132572"/>
              <a:gd name="connsiteX4-169" fmla="*/ 742904 w 1830975"/>
              <a:gd name="connsiteY4-170" fmla="*/ 1132572 h 1132572"/>
              <a:gd name="connsiteX5-171" fmla="*/ 628384 w 1830975"/>
              <a:gd name="connsiteY5-172" fmla="*/ 886922 h 1132572"/>
              <a:gd name="connsiteX6-173" fmla="*/ 230042 w 1830975"/>
              <a:gd name="connsiteY6-174" fmla="*/ 841393 h 1132572"/>
              <a:gd name="connsiteX7-175" fmla="*/ 0 w 1830975"/>
              <a:gd name="connsiteY7-176" fmla="*/ 378476 h 1132572"/>
              <a:gd name="connsiteX0-177" fmla="*/ 0 w 1830975"/>
              <a:gd name="connsiteY0-178" fmla="*/ 378476 h 1132572"/>
              <a:gd name="connsiteX1-179" fmla="*/ 401340 w 1830975"/>
              <a:gd name="connsiteY1-180" fmla="*/ 338866 h 1132572"/>
              <a:gd name="connsiteX2-181" fmla="*/ 221903 w 1830975"/>
              <a:gd name="connsiteY2-182" fmla="*/ 0 h 1132572"/>
              <a:gd name="connsiteX3-183" fmla="*/ 1830975 w 1830975"/>
              <a:gd name="connsiteY3-184" fmla="*/ 786787 h 1132572"/>
              <a:gd name="connsiteX4-185" fmla="*/ 742904 w 1830975"/>
              <a:gd name="connsiteY4-186" fmla="*/ 1132572 h 1132572"/>
              <a:gd name="connsiteX5-187" fmla="*/ 628384 w 1830975"/>
              <a:gd name="connsiteY5-188" fmla="*/ 886922 h 1132572"/>
              <a:gd name="connsiteX6-189" fmla="*/ 230042 w 1830975"/>
              <a:gd name="connsiteY6-190" fmla="*/ 841393 h 1132572"/>
              <a:gd name="connsiteX7-191" fmla="*/ 0 w 1830975"/>
              <a:gd name="connsiteY7-192" fmla="*/ 378476 h 1132572"/>
              <a:gd name="connsiteX0-193" fmla="*/ 0 w 1893812"/>
              <a:gd name="connsiteY0-194" fmla="*/ 387629 h 1132572"/>
              <a:gd name="connsiteX1-195" fmla="*/ 464177 w 1893812"/>
              <a:gd name="connsiteY1-196" fmla="*/ 338866 h 1132572"/>
              <a:gd name="connsiteX2-197" fmla="*/ 284740 w 1893812"/>
              <a:gd name="connsiteY2-198" fmla="*/ 0 h 1132572"/>
              <a:gd name="connsiteX3-199" fmla="*/ 1893812 w 1893812"/>
              <a:gd name="connsiteY3-200" fmla="*/ 786787 h 1132572"/>
              <a:gd name="connsiteX4-201" fmla="*/ 805741 w 1893812"/>
              <a:gd name="connsiteY4-202" fmla="*/ 1132572 h 1132572"/>
              <a:gd name="connsiteX5-203" fmla="*/ 691221 w 1893812"/>
              <a:gd name="connsiteY5-204" fmla="*/ 886922 h 1132572"/>
              <a:gd name="connsiteX6-205" fmla="*/ 292879 w 1893812"/>
              <a:gd name="connsiteY6-206" fmla="*/ 841393 h 1132572"/>
              <a:gd name="connsiteX7-207" fmla="*/ 0 w 1893812"/>
              <a:gd name="connsiteY7-208" fmla="*/ 387629 h 1132572"/>
              <a:gd name="connsiteX0-209" fmla="*/ 0 w 1893812"/>
              <a:gd name="connsiteY0-210" fmla="*/ 387629 h 1132572"/>
              <a:gd name="connsiteX1-211" fmla="*/ 463177 w 1893812"/>
              <a:gd name="connsiteY1-212" fmla="*/ 367246 h 1132572"/>
              <a:gd name="connsiteX2-213" fmla="*/ 284740 w 1893812"/>
              <a:gd name="connsiteY2-214" fmla="*/ 0 h 1132572"/>
              <a:gd name="connsiteX3-215" fmla="*/ 1893812 w 1893812"/>
              <a:gd name="connsiteY3-216" fmla="*/ 786787 h 1132572"/>
              <a:gd name="connsiteX4-217" fmla="*/ 805741 w 1893812"/>
              <a:gd name="connsiteY4-218" fmla="*/ 1132572 h 1132572"/>
              <a:gd name="connsiteX5-219" fmla="*/ 691221 w 1893812"/>
              <a:gd name="connsiteY5-220" fmla="*/ 886922 h 1132572"/>
              <a:gd name="connsiteX6-221" fmla="*/ 292879 w 1893812"/>
              <a:gd name="connsiteY6-222" fmla="*/ 841393 h 1132572"/>
              <a:gd name="connsiteX7-223" fmla="*/ 0 w 1893812"/>
              <a:gd name="connsiteY7-224" fmla="*/ 387629 h 1132572"/>
              <a:gd name="connsiteX0-225" fmla="*/ 0 w 1893812"/>
              <a:gd name="connsiteY0-226" fmla="*/ 387629 h 1132572"/>
              <a:gd name="connsiteX1-227" fmla="*/ 463177 w 1893812"/>
              <a:gd name="connsiteY1-228" fmla="*/ 367246 h 1132572"/>
              <a:gd name="connsiteX2-229" fmla="*/ 284740 w 1893812"/>
              <a:gd name="connsiteY2-230" fmla="*/ 0 h 1132572"/>
              <a:gd name="connsiteX3-231" fmla="*/ 1893812 w 1893812"/>
              <a:gd name="connsiteY3-232" fmla="*/ 786787 h 1132572"/>
              <a:gd name="connsiteX4-233" fmla="*/ 805741 w 1893812"/>
              <a:gd name="connsiteY4-234" fmla="*/ 1132572 h 1132572"/>
              <a:gd name="connsiteX5-235" fmla="*/ 705372 w 1893812"/>
              <a:gd name="connsiteY5-236" fmla="*/ 807856 h 1132572"/>
              <a:gd name="connsiteX6-237" fmla="*/ 292879 w 1893812"/>
              <a:gd name="connsiteY6-238" fmla="*/ 841393 h 1132572"/>
              <a:gd name="connsiteX7-239" fmla="*/ 0 w 1893812"/>
              <a:gd name="connsiteY7-240" fmla="*/ 387629 h 1132572"/>
              <a:gd name="connsiteX0-241" fmla="*/ 0 w 1893812"/>
              <a:gd name="connsiteY0-242" fmla="*/ 387629 h 1132572"/>
              <a:gd name="connsiteX1-243" fmla="*/ 463177 w 1893812"/>
              <a:gd name="connsiteY1-244" fmla="*/ 367246 h 1132572"/>
              <a:gd name="connsiteX2-245" fmla="*/ 284740 w 1893812"/>
              <a:gd name="connsiteY2-246" fmla="*/ 0 h 1132572"/>
              <a:gd name="connsiteX3-247" fmla="*/ 1893812 w 1893812"/>
              <a:gd name="connsiteY3-248" fmla="*/ 786787 h 1132572"/>
              <a:gd name="connsiteX4-249" fmla="*/ 805741 w 1893812"/>
              <a:gd name="connsiteY4-250" fmla="*/ 1132572 h 1132572"/>
              <a:gd name="connsiteX5-251" fmla="*/ 720600 w 1893812"/>
              <a:gd name="connsiteY5-252" fmla="*/ 859541 h 1132572"/>
              <a:gd name="connsiteX6-253" fmla="*/ 292879 w 1893812"/>
              <a:gd name="connsiteY6-254" fmla="*/ 841393 h 1132572"/>
              <a:gd name="connsiteX7-255" fmla="*/ 0 w 1893812"/>
              <a:gd name="connsiteY7-256" fmla="*/ 387629 h 1132572"/>
              <a:gd name="connsiteX0-257" fmla="*/ 0 w 1893812"/>
              <a:gd name="connsiteY0-258" fmla="*/ 387629 h 1132572"/>
              <a:gd name="connsiteX1-259" fmla="*/ 463177 w 1893812"/>
              <a:gd name="connsiteY1-260" fmla="*/ 367246 h 1132572"/>
              <a:gd name="connsiteX2-261" fmla="*/ 284740 w 1893812"/>
              <a:gd name="connsiteY2-262" fmla="*/ 0 h 1132572"/>
              <a:gd name="connsiteX3-263" fmla="*/ 1893812 w 1893812"/>
              <a:gd name="connsiteY3-264" fmla="*/ 786787 h 1132572"/>
              <a:gd name="connsiteX4-265" fmla="*/ 805741 w 1893812"/>
              <a:gd name="connsiteY4-266" fmla="*/ 1132572 h 1132572"/>
              <a:gd name="connsiteX5-267" fmla="*/ 698295 w 1893812"/>
              <a:gd name="connsiteY5-268" fmla="*/ 847389 h 1132572"/>
              <a:gd name="connsiteX6-269" fmla="*/ 292879 w 1893812"/>
              <a:gd name="connsiteY6-270" fmla="*/ 841393 h 1132572"/>
              <a:gd name="connsiteX7-271" fmla="*/ 0 w 1893812"/>
              <a:gd name="connsiteY7-272" fmla="*/ 387629 h 1132572"/>
              <a:gd name="connsiteX0-273" fmla="*/ 0 w 1874585"/>
              <a:gd name="connsiteY0-274" fmla="*/ 325792 h 1132572"/>
              <a:gd name="connsiteX1-275" fmla="*/ 443950 w 1874585"/>
              <a:gd name="connsiteY1-276" fmla="*/ 367246 h 1132572"/>
              <a:gd name="connsiteX2-277" fmla="*/ 265513 w 1874585"/>
              <a:gd name="connsiteY2-278" fmla="*/ 0 h 1132572"/>
              <a:gd name="connsiteX3-279" fmla="*/ 1874585 w 1874585"/>
              <a:gd name="connsiteY3-280" fmla="*/ 786787 h 1132572"/>
              <a:gd name="connsiteX4-281" fmla="*/ 786514 w 1874585"/>
              <a:gd name="connsiteY4-282" fmla="*/ 1132572 h 1132572"/>
              <a:gd name="connsiteX5-283" fmla="*/ 679068 w 1874585"/>
              <a:gd name="connsiteY5-284" fmla="*/ 847389 h 1132572"/>
              <a:gd name="connsiteX6-285" fmla="*/ 273652 w 1874585"/>
              <a:gd name="connsiteY6-286" fmla="*/ 841393 h 1132572"/>
              <a:gd name="connsiteX7-287" fmla="*/ 0 w 1874585"/>
              <a:gd name="connsiteY7-288" fmla="*/ 325792 h 1132572"/>
              <a:gd name="connsiteX0-289" fmla="*/ 0 w 1874585"/>
              <a:gd name="connsiteY0-290" fmla="*/ 325792 h 1132572"/>
              <a:gd name="connsiteX1-291" fmla="*/ 443950 w 1874585"/>
              <a:gd name="connsiteY1-292" fmla="*/ 367246 h 1132572"/>
              <a:gd name="connsiteX2-293" fmla="*/ 265513 w 1874585"/>
              <a:gd name="connsiteY2-294" fmla="*/ 0 h 1132572"/>
              <a:gd name="connsiteX3-295" fmla="*/ 1874585 w 1874585"/>
              <a:gd name="connsiteY3-296" fmla="*/ 786787 h 1132572"/>
              <a:gd name="connsiteX4-297" fmla="*/ 786514 w 1874585"/>
              <a:gd name="connsiteY4-298" fmla="*/ 1132572 h 1132572"/>
              <a:gd name="connsiteX5-299" fmla="*/ 654764 w 1874585"/>
              <a:gd name="connsiteY5-300" fmla="*/ 891998 h 1132572"/>
              <a:gd name="connsiteX6-301" fmla="*/ 273652 w 1874585"/>
              <a:gd name="connsiteY6-302" fmla="*/ 841393 h 1132572"/>
              <a:gd name="connsiteX7-303" fmla="*/ 0 w 1874585"/>
              <a:gd name="connsiteY7-304" fmla="*/ 325792 h 1132572"/>
              <a:gd name="connsiteX0-305" fmla="*/ 0 w 1867510"/>
              <a:gd name="connsiteY0-306" fmla="*/ 325792 h 1132572"/>
              <a:gd name="connsiteX1-307" fmla="*/ 443950 w 1867510"/>
              <a:gd name="connsiteY1-308" fmla="*/ 367246 h 1132572"/>
              <a:gd name="connsiteX2-309" fmla="*/ 265513 w 1867510"/>
              <a:gd name="connsiteY2-310" fmla="*/ 0 h 1132572"/>
              <a:gd name="connsiteX3-311" fmla="*/ 1867510 w 1867510"/>
              <a:gd name="connsiteY3-312" fmla="*/ 826319 h 1132572"/>
              <a:gd name="connsiteX4-313" fmla="*/ 786514 w 1867510"/>
              <a:gd name="connsiteY4-314" fmla="*/ 1132572 h 1132572"/>
              <a:gd name="connsiteX5-315" fmla="*/ 654764 w 1867510"/>
              <a:gd name="connsiteY5-316" fmla="*/ 891998 h 1132572"/>
              <a:gd name="connsiteX6-317" fmla="*/ 273652 w 1867510"/>
              <a:gd name="connsiteY6-318" fmla="*/ 841393 h 1132572"/>
              <a:gd name="connsiteX7-319" fmla="*/ 0 w 1867510"/>
              <a:gd name="connsiteY7-320" fmla="*/ 325792 h 11325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右箭头 6"/>
          <p:cNvSpPr/>
          <p:nvPr/>
        </p:nvSpPr>
        <p:spPr bwMode="auto">
          <a:xfrm rot="1714948" flipV="1">
            <a:off x="3216739" y="2760365"/>
            <a:ext cx="1908536" cy="1157452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-1" fmla="*/ 0 w 1638388"/>
              <a:gd name="connsiteY0-2" fmla="*/ 270030 h 1080120"/>
              <a:gd name="connsiteX1-3" fmla="*/ 235133 w 1638388"/>
              <a:gd name="connsiteY1-4" fmla="*/ 270030 h 1080120"/>
              <a:gd name="connsiteX2-5" fmla="*/ 235133 w 1638388"/>
              <a:gd name="connsiteY2-6" fmla="*/ 0 h 1080120"/>
              <a:gd name="connsiteX3-7" fmla="*/ 1638388 w 1638388"/>
              <a:gd name="connsiteY3-8" fmla="*/ 660191 h 1080120"/>
              <a:gd name="connsiteX4-9" fmla="*/ 235133 w 1638388"/>
              <a:gd name="connsiteY4-10" fmla="*/ 1080120 h 1080120"/>
              <a:gd name="connsiteX5-11" fmla="*/ 235133 w 1638388"/>
              <a:gd name="connsiteY5-12" fmla="*/ 810090 h 1080120"/>
              <a:gd name="connsiteX6-13" fmla="*/ 0 w 1638388"/>
              <a:gd name="connsiteY6-14" fmla="*/ 810090 h 1080120"/>
              <a:gd name="connsiteX7-15" fmla="*/ 0 w 1638388"/>
              <a:gd name="connsiteY7-16" fmla="*/ 270030 h 1080120"/>
              <a:gd name="connsiteX0-17" fmla="*/ 0 w 1638388"/>
              <a:gd name="connsiteY0-18" fmla="*/ 270030 h 1019127"/>
              <a:gd name="connsiteX1-19" fmla="*/ 235133 w 1638388"/>
              <a:gd name="connsiteY1-20" fmla="*/ 270030 h 1019127"/>
              <a:gd name="connsiteX2-21" fmla="*/ 235133 w 1638388"/>
              <a:gd name="connsiteY2-22" fmla="*/ 0 h 1019127"/>
              <a:gd name="connsiteX3-23" fmla="*/ 1638388 w 1638388"/>
              <a:gd name="connsiteY3-24" fmla="*/ 660191 h 1019127"/>
              <a:gd name="connsiteX4-25" fmla="*/ 601002 w 1638388"/>
              <a:gd name="connsiteY4-26" fmla="*/ 1019127 h 1019127"/>
              <a:gd name="connsiteX5-27" fmla="*/ 235133 w 1638388"/>
              <a:gd name="connsiteY5-28" fmla="*/ 810090 h 1019127"/>
              <a:gd name="connsiteX6-29" fmla="*/ 0 w 1638388"/>
              <a:gd name="connsiteY6-30" fmla="*/ 810090 h 1019127"/>
              <a:gd name="connsiteX7-31" fmla="*/ 0 w 1638388"/>
              <a:gd name="connsiteY7-32" fmla="*/ 270030 h 1019127"/>
              <a:gd name="connsiteX0-33" fmla="*/ 0 w 1638388"/>
              <a:gd name="connsiteY0-34" fmla="*/ 505071 h 1254168"/>
              <a:gd name="connsiteX1-35" fmla="*/ 235133 w 1638388"/>
              <a:gd name="connsiteY1-36" fmla="*/ 505071 h 1254168"/>
              <a:gd name="connsiteX2-37" fmla="*/ 16087 w 1638388"/>
              <a:gd name="connsiteY2-38" fmla="*/ 0 h 1254168"/>
              <a:gd name="connsiteX3-39" fmla="*/ 1638388 w 1638388"/>
              <a:gd name="connsiteY3-40" fmla="*/ 895232 h 1254168"/>
              <a:gd name="connsiteX4-41" fmla="*/ 601002 w 1638388"/>
              <a:gd name="connsiteY4-42" fmla="*/ 1254168 h 1254168"/>
              <a:gd name="connsiteX5-43" fmla="*/ 235133 w 1638388"/>
              <a:gd name="connsiteY5-44" fmla="*/ 1045131 h 1254168"/>
              <a:gd name="connsiteX6-45" fmla="*/ 0 w 1638388"/>
              <a:gd name="connsiteY6-46" fmla="*/ 1045131 h 1254168"/>
              <a:gd name="connsiteX7-47" fmla="*/ 0 w 1638388"/>
              <a:gd name="connsiteY7-48" fmla="*/ 505071 h 1254168"/>
              <a:gd name="connsiteX0-49" fmla="*/ 0 w 1638388"/>
              <a:gd name="connsiteY0-50" fmla="*/ 396626 h 1145723"/>
              <a:gd name="connsiteX1-51" fmla="*/ 235133 w 1638388"/>
              <a:gd name="connsiteY1-52" fmla="*/ 396626 h 1145723"/>
              <a:gd name="connsiteX2-53" fmla="*/ 29316 w 1638388"/>
              <a:gd name="connsiteY2-54" fmla="*/ 0 h 1145723"/>
              <a:gd name="connsiteX3-55" fmla="*/ 1638388 w 1638388"/>
              <a:gd name="connsiteY3-56" fmla="*/ 786787 h 1145723"/>
              <a:gd name="connsiteX4-57" fmla="*/ 601002 w 1638388"/>
              <a:gd name="connsiteY4-58" fmla="*/ 1145723 h 1145723"/>
              <a:gd name="connsiteX5-59" fmla="*/ 235133 w 1638388"/>
              <a:gd name="connsiteY5-60" fmla="*/ 936686 h 1145723"/>
              <a:gd name="connsiteX6-61" fmla="*/ 0 w 1638388"/>
              <a:gd name="connsiteY6-62" fmla="*/ 936686 h 1145723"/>
              <a:gd name="connsiteX7-63" fmla="*/ 0 w 1638388"/>
              <a:gd name="connsiteY7-64" fmla="*/ 396626 h 1145723"/>
              <a:gd name="connsiteX0-65" fmla="*/ 0 w 1830975"/>
              <a:gd name="connsiteY0-66" fmla="*/ 378476 h 1145723"/>
              <a:gd name="connsiteX1-67" fmla="*/ 427720 w 1830975"/>
              <a:gd name="connsiteY1-68" fmla="*/ 396626 h 1145723"/>
              <a:gd name="connsiteX2-69" fmla="*/ 221903 w 1830975"/>
              <a:gd name="connsiteY2-70" fmla="*/ 0 h 1145723"/>
              <a:gd name="connsiteX3-71" fmla="*/ 1830975 w 1830975"/>
              <a:gd name="connsiteY3-72" fmla="*/ 786787 h 1145723"/>
              <a:gd name="connsiteX4-73" fmla="*/ 793589 w 1830975"/>
              <a:gd name="connsiteY4-74" fmla="*/ 1145723 h 1145723"/>
              <a:gd name="connsiteX5-75" fmla="*/ 427720 w 1830975"/>
              <a:gd name="connsiteY5-76" fmla="*/ 936686 h 1145723"/>
              <a:gd name="connsiteX6-77" fmla="*/ 192587 w 1830975"/>
              <a:gd name="connsiteY6-78" fmla="*/ 936686 h 1145723"/>
              <a:gd name="connsiteX7-79" fmla="*/ 0 w 1830975"/>
              <a:gd name="connsiteY7-80" fmla="*/ 378476 h 1145723"/>
              <a:gd name="connsiteX0-81" fmla="*/ 0 w 1830975"/>
              <a:gd name="connsiteY0-82" fmla="*/ 378476 h 1145723"/>
              <a:gd name="connsiteX1-83" fmla="*/ 427720 w 1830975"/>
              <a:gd name="connsiteY1-84" fmla="*/ 396626 h 1145723"/>
              <a:gd name="connsiteX2-85" fmla="*/ 221903 w 1830975"/>
              <a:gd name="connsiteY2-86" fmla="*/ 0 h 1145723"/>
              <a:gd name="connsiteX3-87" fmla="*/ 1830975 w 1830975"/>
              <a:gd name="connsiteY3-88" fmla="*/ 786787 h 1145723"/>
              <a:gd name="connsiteX4-89" fmla="*/ 793589 w 1830975"/>
              <a:gd name="connsiteY4-90" fmla="*/ 1145723 h 1145723"/>
              <a:gd name="connsiteX5-91" fmla="*/ 427720 w 1830975"/>
              <a:gd name="connsiteY5-92" fmla="*/ 936686 h 1145723"/>
              <a:gd name="connsiteX6-93" fmla="*/ 321260 w 1830975"/>
              <a:gd name="connsiteY6-94" fmla="*/ 833239 h 1145723"/>
              <a:gd name="connsiteX7-95" fmla="*/ 0 w 1830975"/>
              <a:gd name="connsiteY7-96" fmla="*/ 378476 h 1145723"/>
              <a:gd name="connsiteX0-97" fmla="*/ 0 w 1830975"/>
              <a:gd name="connsiteY0-98" fmla="*/ 378476 h 1145723"/>
              <a:gd name="connsiteX1-99" fmla="*/ 427720 w 1830975"/>
              <a:gd name="connsiteY1-100" fmla="*/ 396626 h 1145723"/>
              <a:gd name="connsiteX2-101" fmla="*/ 221903 w 1830975"/>
              <a:gd name="connsiteY2-102" fmla="*/ 0 h 1145723"/>
              <a:gd name="connsiteX3-103" fmla="*/ 1830975 w 1830975"/>
              <a:gd name="connsiteY3-104" fmla="*/ 786787 h 1145723"/>
              <a:gd name="connsiteX4-105" fmla="*/ 793589 w 1830975"/>
              <a:gd name="connsiteY4-106" fmla="*/ 1145723 h 1145723"/>
              <a:gd name="connsiteX5-107" fmla="*/ 555394 w 1830975"/>
              <a:gd name="connsiteY5-108" fmla="*/ 861619 h 1145723"/>
              <a:gd name="connsiteX6-109" fmla="*/ 321260 w 1830975"/>
              <a:gd name="connsiteY6-110" fmla="*/ 833239 h 1145723"/>
              <a:gd name="connsiteX7-111" fmla="*/ 0 w 1830975"/>
              <a:gd name="connsiteY7-112" fmla="*/ 378476 h 1145723"/>
              <a:gd name="connsiteX0-113" fmla="*/ 0 w 1830975"/>
              <a:gd name="connsiteY0-114" fmla="*/ 378476 h 1145723"/>
              <a:gd name="connsiteX1-115" fmla="*/ 427720 w 1830975"/>
              <a:gd name="connsiteY1-116" fmla="*/ 396626 h 1145723"/>
              <a:gd name="connsiteX2-117" fmla="*/ 221903 w 1830975"/>
              <a:gd name="connsiteY2-118" fmla="*/ 0 h 1145723"/>
              <a:gd name="connsiteX3-119" fmla="*/ 1830975 w 1830975"/>
              <a:gd name="connsiteY3-120" fmla="*/ 786787 h 1145723"/>
              <a:gd name="connsiteX4-121" fmla="*/ 793589 w 1830975"/>
              <a:gd name="connsiteY4-122" fmla="*/ 1145723 h 1145723"/>
              <a:gd name="connsiteX5-123" fmla="*/ 621230 w 1830975"/>
              <a:gd name="connsiteY5-124" fmla="*/ 767325 h 1145723"/>
              <a:gd name="connsiteX6-125" fmla="*/ 321260 w 1830975"/>
              <a:gd name="connsiteY6-126" fmla="*/ 833239 h 1145723"/>
              <a:gd name="connsiteX7-127" fmla="*/ 0 w 1830975"/>
              <a:gd name="connsiteY7-128" fmla="*/ 378476 h 1145723"/>
              <a:gd name="connsiteX0-129" fmla="*/ 0 w 1830975"/>
              <a:gd name="connsiteY0-130" fmla="*/ 378476 h 1145723"/>
              <a:gd name="connsiteX1-131" fmla="*/ 427720 w 1830975"/>
              <a:gd name="connsiteY1-132" fmla="*/ 396626 h 1145723"/>
              <a:gd name="connsiteX2-133" fmla="*/ 221903 w 1830975"/>
              <a:gd name="connsiteY2-134" fmla="*/ 0 h 1145723"/>
              <a:gd name="connsiteX3-135" fmla="*/ 1830975 w 1830975"/>
              <a:gd name="connsiteY3-136" fmla="*/ 786787 h 1145723"/>
              <a:gd name="connsiteX4-137" fmla="*/ 793589 w 1830975"/>
              <a:gd name="connsiteY4-138" fmla="*/ 1145723 h 1145723"/>
              <a:gd name="connsiteX5-139" fmla="*/ 628384 w 1830975"/>
              <a:gd name="connsiteY5-140" fmla="*/ 886922 h 1145723"/>
              <a:gd name="connsiteX6-141" fmla="*/ 321260 w 1830975"/>
              <a:gd name="connsiteY6-142" fmla="*/ 833239 h 1145723"/>
              <a:gd name="connsiteX7-143" fmla="*/ 0 w 1830975"/>
              <a:gd name="connsiteY7-144" fmla="*/ 378476 h 1145723"/>
              <a:gd name="connsiteX0-145" fmla="*/ 0 w 1830975"/>
              <a:gd name="connsiteY0-146" fmla="*/ 378476 h 1145723"/>
              <a:gd name="connsiteX1-147" fmla="*/ 427720 w 1830975"/>
              <a:gd name="connsiteY1-148" fmla="*/ 396626 h 1145723"/>
              <a:gd name="connsiteX2-149" fmla="*/ 221903 w 1830975"/>
              <a:gd name="connsiteY2-150" fmla="*/ 0 h 1145723"/>
              <a:gd name="connsiteX3-151" fmla="*/ 1830975 w 1830975"/>
              <a:gd name="connsiteY3-152" fmla="*/ 786787 h 1145723"/>
              <a:gd name="connsiteX4-153" fmla="*/ 793589 w 1830975"/>
              <a:gd name="connsiteY4-154" fmla="*/ 1145723 h 1145723"/>
              <a:gd name="connsiteX5-155" fmla="*/ 628384 w 1830975"/>
              <a:gd name="connsiteY5-156" fmla="*/ 886922 h 1145723"/>
              <a:gd name="connsiteX6-157" fmla="*/ 230042 w 1830975"/>
              <a:gd name="connsiteY6-158" fmla="*/ 841393 h 1145723"/>
              <a:gd name="connsiteX7-159" fmla="*/ 0 w 1830975"/>
              <a:gd name="connsiteY7-160" fmla="*/ 378476 h 1145723"/>
              <a:gd name="connsiteX0-161" fmla="*/ 0 w 1830975"/>
              <a:gd name="connsiteY0-162" fmla="*/ 378476 h 1132572"/>
              <a:gd name="connsiteX1-163" fmla="*/ 427720 w 1830975"/>
              <a:gd name="connsiteY1-164" fmla="*/ 396626 h 1132572"/>
              <a:gd name="connsiteX2-165" fmla="*/ 221903 w 1830975"/>
              <a:gd name="connsiteY2-166" fmla="*/ 0 h 1132572"/>
              <a:gd name="connsiteX3-167" fmla="*/ 1830975 w 1830975"/>
              <a:gd name="connsiteY3-168" fmla="*/ 786787 h 1132572"/>
              <a:gd name="connsiteX4-169" fmla="*/ 742904 w 1830975"/>
              <a:gd name="connsiteY4-170" fmla="*/ 1132572 h 1132572"/>
              <a:gd name="connsiteX5-171" fmla="*/ 628384 w 1830975"/>
              <a:gd name="connsiteY5-172" fmla="*/ 886922 h 1132572"/>
              <a:gd name="connsiteX6-173" fmla="*/ 230042 w 1830975"/>
              <a:gd name="connsiteY6-174" fmla="*/ 841393 h 1132572"/>
              <a:gd name="connsiteX7-175" fmla="*/ 0 w 1830975"/>
              <a:gd name="connsiteY7-176" fmla="*/ 378476 h 1132572"/>
              <a:gd name="connsiteX0-177" fmla="*/ 0 w 1830975"/>
              <a:gd name="connsiteY0-178" fmla="*/ 378476 h 1132572"/>
              <a:gd name="connsiteX1-179" fmla="*/ 401340 w 1830975"/>
              <a:gd name="connsiteY1-180" fmla="*/ 338866 h 1132572"/>
              <a:gd name="connsiteX2-181" fmla="*/ 221903 w 1830975"/>
              <a:gd name="connsiteY2-182" fmla="*/ 0 h 1132572"/>
              <a:gd name="connsiteX3-183" fmla="*/ 1830975 w 1830975"/>
              <a:gd name="connsiteY3-184" fmla="*/ 786787 h 1132572"/>
              <a:gd name="connsiteX4-185" fmla="*/ 742904 w 1830975"/>
              <a:gd name="connsiteY4-186" fmla="*/ 1132572 h 1132572"/>
              <a:gd name="connsiteX5-187" fmla="*/ 628384 w 1830975"/>
              <a:gd name="connsiteY5-188" fmla="*/ 886922 h 1132572"/>
              <a:gd name="connsiteX6-189" fmla="*/ 230042 w 1830975"/>
              <a:gd name="connsiteY6-190" fmla="*/ 841393 h 1132572"/>
              <a:gd name="connsiteX7-191" fmla="*/ 0 w 1830975"/>
              <a:gd name="connsiteY7-192" fmla="*/ 378476 h 1132572"/>
              <a:gd name="connsiteX0-193" fmla="*/ 0 w 1893812"/>
              <a:gd name="connsiteY0-194" fmla="*/ 387629 h 1132572"/>
              <a:gd name="connsiteX1-195" fmla="*/ 464177 w 1893812"/>
              <a:gd name="connsiteY1-196" fmla="*/ 338866 h 1132572"/>
              <a:gd name="connsiteX2-197" fmla="*/ 284740 w 1893812"/>
              <a:gd name="connsiteY2-198" fmla="*/ 0 h 1132572"/>
              <a:gd name="connsiteX3-199" fmla="*/ 1893812 w 1893812"/>
              <a:gd name="connsiteY3-200" fmla="*/ 786787 h 1132572"/>
              <a:gd name="connsiteX4-201" fmla="*/ 805741 w 1893812"/>
              <a:gd name="connsiteY4-202" fmla="*/ 1132572 h 1132572"/>
              <a:gd name="connsiteX5-203" fmla="*/ 691221 w 1893812"/>
              <a:gd name="connsiteY5-204" fmla="*/ 886922 h 1132572"/>
              <a:gd name="connsiteX6-205" fmla="*/ 292879 w 1893812"/>
              <a:gd name="connsiteY6-206" fmla="*/ 841393 h 1132572"/>
              <a:gd name="connsiteX7-207" fmla="*/ 0 w 1893812"/>
              <a:gd name="connsiteY7-208" fmla="*/ 387629 h 1132572"/>
              <a:gd name="connsiteX0-209" fmla="*/ 0 w 1893812"/>
              <a:gd name="connsiteY0-210" fmla="*/ 387629 h 1132572"/>
              <a:gd name="connsiteX1-211" fmla="*/ 463177 w 1893812"/>
              <a:gd name="connsiteY1-212" fmla="*/ 367246 h 1132572"/>
              <a:gd name="connsiteX2-213" fmla="*/ 284740 w 1893812"/>
              <a:gd name="connsiteY2-214" fmla="*/ 0 h 1132572"/>
              <a:gd name="connsiteX3-215" fmla="*/ 1893812 w 1893812"/>
              <a:gd name="connsiteY3-216" fmla="*/ 786787 h 1132572"/>
              <a:gd name="connsiteX4-217" fmla="*/ 805741 w 1893812"/>
              <a:gd name="connsiteY4-218" fmla="*/ 1132572 h 1132572"/>
              <a:gd name="connsiteX5-219" fmla="*/ 691221 w 1893812"/>
              <a:gd name="connsiteY5-220" fmla="*/ 886922 h 1132572"/>
              <a:gd name="connsiteX6-221" fmla="*/ 292879 w 1893812"/>
              <a:gd name="connsiteY6-222" fmla="*/ 841393 h 1132572"/>
              <a:gd name="connsiteX7-223" fmla="*/ 0 w 1893812"/>
              <a:gd name="connsiteY7-224" fmla="*/ 387629 h 1132572"/>
              <a:gd name="connsiteX0-225" fmla="*/ 0 w 1893812"/>
              <a:gd name="connsiteY0-226" fmla="*/ 387629 h 1132572"/>
              <a:gd name="connsiteX1-227" fmla="*/ 463177 w 1893812"/>
              <a:gd name="connsiteY1-228" fmla="*/ 367246 h 1132572"/>
              <a:gd name="connsiteX2-229" fmla="*/ 284740 w 1893812"/>
              <a:gd name="connsiteY2-230" fmla="*/ 0 h 1132572"/>
              <a:gd name="connsiteX3-231" fmla="*/ 1893812 w 1893812"/>
              <a:gd name="connsiteY3-232" fmla="*/ 786787 h 1132572"/>
              <a:gd name="connsiteX4-233" fmla="*/ 805741 w 1893812"/>
              <a:gd name="connsiteY4-234" fmla="*/ 1132572 h 1132572"/>
              <a:gd name="connsiteX5-235" fmla="*/ 705372 w 1893812"/>
              <a:gd name="connsiteY5-236" fmla="*/ 807856 h 1132572"/>
              <a:gd name="connsiteX6-237" fmla="*/ 292879 w 1893812"/>
              <a:gd name="connsiteY6-238" fmla="*/ 841393 h 1132572"/>
              <a:gd name="connsiteX7-239" fmla="*/ 0 w 1893812"/>
              <a:gd name="connsiteY7-240" fmla="*/ 387629 h 1132572"/>
              <a:gd name="connsiteX0-241" fmla="*/ 0 w 1893812"/>
              <a:gd name="connsiteY0-242" fmla="*/ 387629 h 1132572"/>
              <a:gd name="connsiteX1-243" fmla="*/ 463177 w 1893812"/>
              <a:gd name="connsiteY1-244" fmla="*/ 367246 h 1132572"/>
              <a:gd name="connsiteX2-245" fmla="*/ 284740 w 1893812"/>
              <a:gd name="connsiteY2-246" fmla="*/ 0 h 1132572"/>
              <a:gd name="connsiteX3-247" fmla="*/ 1893812 w 1893812"/>
              <a:gd name="connsiteY3-248" fmla="*/ 786787 h 1132572"/>
              <a:gd name="connsiteX4-249" fmla="*/ 805741 w 1893812"/>
              <a:gd name="connsiteY4-250" fmla="*/ 1132572 h 1132572"/>
              <a:gd name="connsiteX5-251" fmla="*/ 720600 w 1893812"/>
              <a:gd name="connsiteY5-252" fmla="*/ 859541 h 1132572"/>
              <a:gd name="connsiteX6-253" fmla="*/ 292879 w 1893812"/>
              <a:gd name="connsiteY6-254" fmla="*/ 841393 h 1132572"/>
              <a:gd name="connsiteX7-255" fmla="*/ 0 w 1893812"/>
              <a:gd name="connsiteY7-256" fmla="*/ 387629 h 1132572"/>
              <a:gd name="connsiteX0-257" fmla="*/ 0 w 1893812"/>
              <a:gd name="connsiteY0-258" fmla="*/ 387629 h 1132572"/>
              <a:gd name="connsiteX1-259" fmla="*/ 463177 w 1893812"/>
              <a:gd name="connsiteY1-260" fmla="*/ 367246 h 1132572"/>
              <a:gd name="connsiteX2-261" fmla="*/ 284740 w 1893812"/>
              <a:gd name="connsiteY2-262" fmla="*/ 0 h 1132572"/>
              <a:gd name="connsiteX3-263" fmla="*/ 1893812 w 1893812"/>
              <a:gd name="connsiteY3-264" fmla="*/ 786787 h 1132572"/>
              <a:gd name="connsiteX4-265" fmla="*/ 805741 w 1893812"/>
              <a:gd name="connsiteY4-266" fmla="*/ 1132572 h 1132572"/>
              <a:gd name="connsiteX5-267" fmla="*/ 698295 w 1893812"/>
              <a:gd name="connsiteY5-268" fmla="*/ 847389 h 1132572"/>
              <a:gd name="connsiteX6-269" fmla="*/ 292879 w 1893812"/>
              <a:gd name="connsiteY6-270" fmla="*/ 841393 h 1132572"/>
              <a:gd name="connsiteX7-271" fmla="*/ 0 w 1893812"/>
              <a:gd name="connsiteY7-272" fmla="*/ 387629 h 1132572"/>
              <a:gd name="connsiteX0-273" fmla="*/ 0 w 1874585"/>
              <a:gd name="connsiteY0-274" fmla="*/ 325792 h 1132572"/>
              <a:gd name="connsiteX1-275" fmla="*/ 443950 w 1874585"/>
              <a:gd name="connsiteY1-276" fmla="*/ 367246 h 1132572"/>
              <a:gd name="connsiteX2-277" fmla="*/ 265513 w 1874585"/>
              <a:gd name="connsiteY2-278" fmla="*/ 0 h 1132572"/>
              <a:gd name="connsiteX3-279" fmla="*/ 1874585 w 1874585"/>
              <a:gd name="connsiteY3-280" fmla="*/ 786787 h 1132572"/>
              <a:gd name="connsiteX4-281" fmla="*/ 786514 w 1874585"/>
              <a:gd name="connsiteY4-282" fmla="*/ 1132572 h 1132572"/>
              <a:gd name="connsiteX5-283" fmla="*/ 679068 w 1874585"/>
              <a:gd name="connsiteY5-284" fmla="*/ 847389 h 1132572"/>
              <a:gd name="connsiteX6-285" fmla="*/ 273652 w 1874585"/>
              <a:gd name="connsiteY6-286" fmla="*/ 841393 h 1132572"/>
              <a:gd name="connsiteX7-287" fmla="*/ 0 w 1874585"/>
              <a:gd name="connsiteY7-288" fmla="*/ 325792 h 1132572"/>
              <a:gd name="connsiteX0-289" fmla="*/ 0 w 1874585"/>
              <a:gd name="connsiteY0-290" fmla="*/ 325792 h 1132572"/>
              <a:gd name="connsiteX1-291" fmla="*/ 443950 w 1874585"/>
              <a:gd name="connsiteY1-292" fmla="*/ 367246 h 1132572"/>
              <a:gd name="connsiteX2-293" fmla="*/ 265513 w 1874585"/>
              <a:gd name="connsiteY2-294" fmla="*/ 0 h 1132572"/>
              <a:gd name="connsiteX3-295" fmla="*/ 1874585 w 1874585"/>
              <a:gd name="connsiteY3-296" fmla="*/ 786787 h 1132572"/>
              <a:gd name="connsiteX4-297" fmla="*/ 786514 w 1874585"/>
              <a:gd name="connsiteY4-298" fmla="*/ 1132572 h 1132572"/>
              <a:gd name="connsiteX5-299" fmla="*/ 654764 w 1874585"/>
              <a:gd name="connsiteY5-300" fmla="*/ 891998 h 1132572"/>
              <a:gd name="connsiteX6-301" fmla="*/ 273652 w 1874585"/>
              <a:gd name="connsiteY6-302" fmla="*/ 841393 h 1132572"/>
              <a:gd name="connsiteX7-303" fmla="*/ 0 w 1874585"/>
              <a:gd name="connsiteY7-304" fmla="*/ 325792 h 1132572"/>
              <a:gd name="connsiteX0-305" fmla="*/ 0 w 1867510"/>
              <a:gd name="connsiteY0-306" fmla="*/ 325792 h 1132572"/>
              <a:gd name="connsiteX1-307" fmla="*/ 443950 w 1867510"/>
              <a:gd name="connsiteY1-308" fmla="*/ 367246 h 1132572"/>
              <a:gd name="connsiteX2-309" fmla="*/ 265513 w 1867510"/>
              <a:gd name="connsiteY2-310" fmla="*/ 0 h 1132572"/>
              <a:gd name="connsiteX3-311" fmla="*/ 1867510 w 1867510"/>
              <a:gd name="connsiteY3-312" fmla="*/ 826319 h 1132572"/>
              <a:gd name="connsiteX4-313" fmla="*/ 786514 w 1867510"/>
              <a:gd name="connsiteY4-314" fmla="*/ 1132572 h 1132572"/>
              <a:gd name="connsiteX5-315" fmla="*/ 654764 w 1867510"/>
              <a:gd name="connsiteY5-316" fmla="*/ 891998 h 1132572"/>
              <a:gd name="connsiteX6-317" fmla="*/ 273652 w 1867510"/>
              <a:gd name="connsiteY6-318" fmla="*/ 841393 h 1132572"/>
              <a:gd name="connsiteX7-319" fmla="*/ 0 w 1867510"/>
              <a:gd name="connsiteY7-320" fmla="*/ 325792 h 11325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右箭头 6"/>
          <p:cNvSpPr/>
          <p:nvPr/>
        </p:nvSpPr>
        <p:spPr bwMode="auto">
          <a:xfrm rot="19885052" flipH="1" flipV="1">
            <a:off x="6531854" y="2760365"/>
            <a:ext cx="1908537" cy="1157452"/>
          </a:xfrm>
          <a:custGeom>
            <a:avLst/>
            <a:gdLst>
              <a:gd name="connsiteX0" fmla="*/ 0 w 648072"/>
              <a:gd name="connsiteY0" fmla="*/ 270030 h 1080120"/>
              <a:gd name="connsiteX1" fmla="*/ 235133 w 648072"/>
              <a:gd name="connsiteY1" fmla="*/ 270030 h 1080120"/>
              <a:gd name="connsiteX2" fmla="*/ 235133 w 648072"/>
              <a:gd name="connsiteY2" fmla="*/ 0 h 1080120"/>
              <a:gd name="connsiteX3" fmla="*/ 648072 w 648072"/>
              <a:gd name="connsiteY3" fmla="*/ 540060 h 1080120"/>
              <a:gd name="connsiteX4" fmla="*/ 235133 w 648072"/>
              <a:gd name="connsiteY4" fmla="*/ 1080120 h 1080120"/>
              <a:gd name="connsiteX5" fmla="*/ 235133 w 648072"/>
              <a:gd name="connsiteY5" fmla="*/ 810090 h 1080120"/>
              <a:gd name="connsiteX6" fmla="*/ 0 w 648072"/>
              <a:gd name="connsiteY6" fmla="*/ 810090 h 1080120"/>
              <a:gd name="connsiteX7" fmla="*/ 0 w 648072"/>
              <a:gd name="connsiteY7" fmla="*/ 270030 h 1080120"/>
              <a:gd name="connsiteX0-1" fmla="*/ 0 w 1638388"/>
              <a:gd name="connsiteY0-2" fmla="*/ 270030 h 1080120"/>
              <a:gd name="connsiteX1-3" fmla="*/ 235133 w 1638388"/>
              <a:gd name="connsiteY1-4" fmla="*/ 270030 h 1080120"/>
              <a:gd name="connsiteX2-5" fmla="*/ 235133 w 1638388"/>
              <a:gd name="connsiteY2-6" fmla="*/ 0 h 1080120"/>
              <a:gd name="connsiteX3-7" fmla="*/ 1638388 w 1638388"/>
              <a:gd name="connsiteY3-8" fmla="*/ 660191 h 1080120"/>
              <a:gd name="connsiteX4-9" fmla="*/ 235133 w 1638388"/>
              <a:gd name="connsiteY4-10" fmla="*/ 1080120 h 1080120"/>
              <a:gd name="connsiteX5-11" fmla="*/ 235133 w 1638388"/>
              <a:gd name="connsiteY5-12" fmla="*/ 810090 h 1080120"/>
              <a:gd name="connsiteX6-13" fmla="*/ 0 w 1638388"/>
              <a:gd name="connsiteY6-14" fmla="*/ 810090 h 1080120"/>
              <a:gd name="connsiteX7-15" fmla="*/ 0 w 1638388"/>
              <a:gd name="connsiteY7-16" fmla="*/ 270030 h 1080120"/>
              <a:gd name="connsiteX0-17" fmla="*/ 0 w 1638388"/>
              <a:gd name="connsiteY0-18" fmla="*/ 270030 h 1019127"/>
              <a:gd name="connsiteX1-19" fmla="*/ 235133 w 1638388"/>
              <a:gd name="connsiteY1-20" fmla="*/ 270030 h 1019127"/>
              <a:gd name="connsiteX2-21" fmla="*/ 235133 w 1638388"/>
              <a:gd name="connsiteY2-22" fmla="*/ 0 h 1019127"/>
              <a:gd name="connsiteX3-23" fmla="*/ 1638388 w 1638388"/>
              <a:gd name="connsiteY3-24" fmla="*/ 660191 h 1019127"/>
              <a:gd name="connsiteX4-25" fmla="*/ 601002 w 1638388"/>
              <a:gd name="connsiteY4-26" fmla="*/ 1019127 h 1019127"/>
              <a:gd name="connsiteX5-27" fmla="*/ 235133 w 1638388"/>
              <a:gd name="connsiteY5-28" fmla="*/ 810090 h 1019127"/>
              <a:gd name="connsiteX6-29" fmla="*/ 0 w 1638388"/>
              <a:gd name="connsiteY6-30" fmla="*/ 810090 h 1019127"/>
              <a:gd name="connsiteX7-31" fmla="*/ 0 w 1638388"/>
              <a:gd name="connsiteY7-32" fmla="*/ 270030 h 1019127"/>
              <a:gd name="connsiteX0-33" fmla="*/ 0 w 1638388"/>
              <a:gd name="connsiteY0-34" fmla="*/ 505071 h 1254168"/>
              <a:gd name="connsiteX1-35" fmla="*/ 235133 w 1638388"/>
              <a:gd name="connsiteY1-36" fmla="*/ 505071 h 1254168"/>
              <a:gd name="connsiteX2-37" fmla="*/ 16087 w 1638388"/>
              <a:gd name="connsiteY2-38" fmla="*/ 0 h 1254168"/>
              <a:gd name="connsiteX3-39" fmla="*/ 1638388 w 1638388"/>
              <a:gd name="connsiteY3-40" fmla="*/ 895232 h 1254168"/>
              <a:gd name="connsiteX4-41" fmla="*/ 601002 w 1638388"/>
              <a:gd name="connsiteY4-42" fmla="*/ 1254168 h 1254168"/>
              <a:gd name="connsiteX5-43" fmla="*/ 235133 w 1638388"/>
              <a:gd name="connsiteY5-44" fmla="*/ 1045131 h 1254168"/>
              <a:gd name="connsiteX6-45" fmla="*/ 0 w 1638388"/>
              <a:gd name="connsiteY6-46" fmla="*/ 1045131 h 1254168"/>
              <a:gd name="connsiteX7-47" fmla="*/ 0 w 1638388"/>
              <a:gd name="connsiteY7-48" fmla="*/ 505071 h 1254168"/>
              <a:gd name="connsiteX0-49" fmla="*/ 0 w 1638388"/>
              <a:gd name="connsiteY0-50" fmla="*/ 396626 h 1145723"/>
              <a:gd name="connsiteX1-51" fmla="*/ 235133 w 1638388"/>
              <a:gd name="connsiteY1-52" fmla="*/ 396626 h 1145723"/>
              <a:gd name="connsiteX2-53" fmla="*/ 29316 w 1638388"/>
              <a:gd name="connsiteY2-54" fmla="*/ 0 h 1145723"/>
              <a:gd name="connsiteX3-55" fmla="*/ 1638388 w 1638388"/>
              <a:gd name="connsiteY3-56" fmla="*/ 786787 h 1145723"/>
              <a:gd name="connsiteX4-57" fmla="*/ 601002 w 1638388"/>
              <a:gd name="connsiteY4-58" fmla="*/ 1145723 h 1145723"/>
              <a:gd name="connsiteX5-59" fmla="*/ 235133 w 1638388"/>
              <a:gd name="connsiteY5-60" fmla="*/ 936686 h 1145723"/>
              <a:gd name="connsiteX6-61" fmla="*/ 0 w 1638388"/>
              <a:gd name="connsiteY6-62" fmla="*/ 936686 h 1145723"/>
              <a:gd name="connsiteX7-63" fmla="*/ 0 w 1638388"/>
              <a:gd name="connsiteY7-64" fmla="*/ 396626 h 1145723"/>
              <a:gd name="connsiteX0-65" fmla="*/ 0 w 1830975"/>
              <a:gd name="connsiteY0-66" fmla="*/ 378476 h 1145723"/>
              <a:gd name="connsiteX1-67" fmla="*/ 427720 w 1830975"/>
              <a:gd name="connsiteY1-68" fmla="*/ 396626 h 1145723"/>
              <a:gd name="connsiteX2-69" fmla="*/ 221903 w 1830975"/>
              <a:gd name="connsiteY2-70" fmla="*/ 0 h 1145723"/>
              <a:gd name="connsiteX3-71" fmla="*/ 1830975 w 1830975"/>
              <a:gd name="connsiteY3-72" fmla="*/ 786787 h 1145723"/>
              <a:gd name="connsiteX4-73" fmla="*/ 793589 w 1830975"/>
              <a:gd name="connsiteY4-74" fmla="*/ 1145723 h 1145723"/>
              <a:gd name="connsiteX5-75" fmla="*/ 427720 w 1830975"/>
              <a:gd name="connsiteY5-76" fmla="*/ 936686 h 1145723"/>
              <a:gd name="connsiteX6-77" fmla="*/ 192587 w 1830975"/>
              <a:gd name="connsiteY6-78" fmla="*/ 936686 h 1145723"/>
              <a:gd name="connsiteX7-79" fmla="*/ 0 w 1830975"/>
              <a:gd name="connsiteY7-80" fmla="*/ 378476 h 1145723"/>
              <a:gd name="connsiteX0-81" fmla="*/ 0 w 1830975"/>
              <a:gd name="connsiteY0-82" fmla="*/ 378476 h 1145723"/>
              <a:gd name="connsiteX1-83" fmla="*/ 427720 w 1830975"/>
              <a:gd name="connsiteY1-84" fmla="*/ 396626 h 1145723"/>
              <a:gd name="connsiteX2-85" fmla="*/ 221903 w 1830975"/>
              <a:gd name="connsiteY2-86" fmla="*/ 0 h 1145723"/>
              <a:gd name="connsiteX3-87" fmla="*/ 1830975 w 1830975"/>
              <a:gd name="connsiteY3-88" fmla="*/ 786787 h 1145723"/>
              <a:gd name="connsiteX4-89" fmla="*/ 793589 w 1830975"/>
              <a:gd name="connsiteY4-90" fmla="*/ 1145723 h 1145723"/>
              <a:gd name="connsiteX5-91" fmla="*/ 427720 w 1830975"/>
              <a:gd name="connsiteY5-92" fmla="*/ 936686 h 1145723"/>
              <a:gd name="connsiteX6-93" fmla="*/ 321260 w 1830975"/>
              <a:gd name="connsiteY6-94" fmla="*/ 833239 h 1145723"/>
              <a:gd name="connsiteX7-95" fmla="*/ 0 w 1830975"/>
              <a:gd name="connsiteY7-96" fmla="*/ 378476 h 1145723"/>
              <a:gd name="connsiteX0-97" fmla="*/ 0 w 1830975"/>
              <a:gd name="connsiteY0-98" fmla="*/ 378476 h 1145723"/>
              <a:gd name="connsiteX1-99" fmla="*/ 427720 w 1830975"/>
              <a:gd name="connsiteY1-100" fmla="*/ 396626 h 1145723"/>
              <a:gd name="connsiteX2-101" fmla="*/ 221903 w 1830975"/>
              <a:gd name="connsiteY2-102" fmla="*/ 0 h 1145723"/>
              <a:gd name="connsiteX3-103" fmla="*/ 1830975 w 1830975"/>
              <a:gd name="connsiteY3-104" fmla="*/ 786787 h 1145723"/>
              <a:gd name="connsiteX4-105" fmla="*/ 793589 w 1830975"/>
              <a:gd name="connsiteY4-106" fmla="*/ 1145723 h 1145723"/>
              <a:gd name="connsiteX5-107" fmla="*/ 555394 w 1830975"/>
              <a:gd name="connsiteY5-108" fmla="*/ 861619 h 1145723"/>
              <a:gd name="connsiteX6-109" fmla="*/ 321260 w 1830975"/>
              <a:gd name="connsiteY6-110" fmla="*/ 833239 h 1145723"/>
              <a:gd name="connsiteX7-111" fmla="*/ 0 w 1830975"/>
              <a:gd name="connsiteY7-112" fmla="*/ 378476 h 1145723"/>
              <a:gd name="connsiteX0-113" fmla="*/ 0 w 1830975"/>
              <a:gd name="connsiteY0-114" fmla="*/ 378476 h 1145723"/>
              <a:gd name="connsiteX1-115" fmla="*/ 427720 w 1830975"/>
              <a:gd name="connsiteY1-116" fmla="*/ 396626 h 1145723"/>
              <a:gd name="connsiteX2-117" fmla="*/ 221903 w 1830975"/>
              <a:gd name="connsiteY2-118" fmla="*/ 0 h 1145723"/>
              <a:gd name="connsiteX3-119" fmla="*/ 1830975 w 1830975"/>
              <a:gd name="connsiteY3-120" fmla="*/ 786787 h 1145723"/>
              <a:gd name="connsiteX4-121" fmla="*/ 793589 w 1830975"/>
              <a:gd name="connsiteY4-122" fmla="*/ 1145723 h 1145723"/>
              <a:gd name="connsiteX5-123" fmla="*/ 621230 w 1830975"/>
              <a:gd name="connsiteY5-124" fmla="*/ 767325 h 1145723"/>
              <a:gd name="connsiteX6-125" fmla="*/ 321260 w 1830975"/>
              <a:gd name="connsiteY6-126" fmla="*/ 833239 h 1145723"/>
              <a:gd name="connsiteX7-127" fmla="*/ 0 w 1830975"/>
              <a:gd name="connsiteY7-128" fmla="*/ 378476 h 1145723"/>
              <a:gd name="connsiteX0-129" fmla="*/ 0 w 1830975"/>
              <a:gd name="connsiteY0-130" fmla="*/ 378476 h 1145723"/>
              <a:gd name="connsiteX1-131" fmla="*/ 427720 w 1830975"/>
              <a:gd name="connsiteY1-132" fmla="*/ 396626 h 1145723"/>
              <a:gd name="connsiteX2-133" fmla="*/ 221903 w 1830975"/>
              <a:gd name="connsiteY2-134" fmla="*/ 0 h 1145723"/>
              <a:gd name="connsiteX3-135" fmla="*/ 1830975 w 1830975"/>
              <a:gd name="connsiteY3-136" fmla="*/ 786787 h 1145723"/>
              <a:gd name="connsiteX4-137" fmla="*/ 793589 w 1830975"/>
              <a:gd name="connsiteY4-138" fmla="*/ 1145723 h 1145723"/>
              <a:gd name="connsiteX5-139" fmla="*/ 628384 w 1830975"/>
              <a:gd name="connsiteY5-140" fmla="*/ 886922 h 1145723"/>
              <a:gd name="connsiteX6-141" fmla="*/ 321260 w 1830975"/>
              <a:gd name="connsiteY6-142" fmla="*/ 833239 h 1145723"/>
              <a:gd name="connsiteX7-143" fmla="*/ 0 w 1830975"/>
              <a:gd name="connsiteY7-144" fmla="*/ 378476 h 1145723"/>
              <a:gd name="connsiteX0-145" fmla="*/ 0 w 1830975"/>
              <a:gd name="connsiteY0-146" fmla="*/ 378476 h 1145723"/>
              <a:gd name="connsiteX1-147" fmla="*/ 427720 w 1830975"/>
              <a:gd name="connsiteY1-148" fmla="*/ 396626 h 1145723"/>
              <a:gd name="connsiteX2-149" fmla="*/ 221903 w 1830975"/>
              <a:gd name="connsiteY2-150" fmla="*/ 0 h 1145723"/>
              <a:gd name="connsiteX3-151" fmla="*/ 1830975 w 1830975"/>
              <a:gd name="connsiteY3-152" fmla="*/ 786787 h 1145723"/>
              <a:gd name="connsiteX4-153" fmla="*/ 793589 w 1830975"/>
              <a:gd name="connsiteY4-154" fmla="*/ 1145723 h 1145723"/>
              <a:gd name="connsiteX5-155" fmla="*/ 628384 w 1830975"/>
              <a:gd name="connsiteY5-156" fmla="*/ 886922 h 1145723"/>
              <a:gd name="connsiteX6-157" fmla="*/ 230042 w 1830975"/>
              <a:gd name="connsiteY6-158" fmla="*/ 841393 h 1145723"/>
              <a:gd name="connsiteX7-159" fmla="*/ 0 w 1830975"/>
              <a:gd name="connsiteY7-160" fmla="*/ 378476 h 1145723"/>
              <a:gd name="connsiteX0-161" fmla="*/ 0 w 1830975"/>
              <a:gd name="connsiteY0-162" fmla="*/ 378476 h 1132572"/>
              <a:gd name="connsiteX1-163" fmla="*/ 427720 w 1830975"/>
              <a:gd name="connsiteY1-164" fmla="*/ 396626 h 1132572"/>
              <a:gd name="connsiteX2-165" fmla="*/ 221903 w 1830975"/>
              <a:gd name="connsiteY2-166" fmla="*/ 0 h 1132572"/>
              <a:gd name="connsiteX3-167" fmla="*/ 1830975 w 1830975"/>
              <a:gd name="connsiteY3-168" fmla="*/ 786787 h 1132572"/>
              <a:gd name="connsiteX4-169" fmla="*/ 742904 w 1830975"/>
              <a:gd name="connsiteY4-170" fmla="*/ 1132572 h 1132572"/>
              <a:gd name="connsiteX5-171" fmla="*/ 628384 w 1830975"/>
              <a:gd name="connsiteY5-172" fmla="*/ 886922 h 1132572"/>
              <a:gd name="connsiteX6-173" fmla="*/ 230042 w 1830975"/>
              <a:gd name="connsiteY6-174" fmla="*/ 841393 h 1132572"/>
              <a:gd name="connsiteX7-175" fmla="*/ 0 w 1830975"/>
              <a:gd name="connsiteY7-176" fmla="*/ 378476 h 1132572"/>
              <a:gd name="connsiteX0-177" fmla="*/ 0 w 1830975"/>
              <a:gd name="connsiteY0-178" fmla="*/ 378476 h 1132572"/>
              <a:gd name="connsiteX1-179" fmla="*/ 401340 w 1830975"/>
              <a:gd name="connsiteY1-180" fmla="*/ 338866 h 1132572"/>
              <a:gd name="connsiteX2-181" fmla="*/ 221903 w 1830975"/>
              <a:gd name="connsiteY2-182" fmla="*/ 0 h 1132572"/>
              <a:gd name="connsiteX3-183" fmla="*/ 1830975 w 1830975"/>
              <a:gd name="connsiteY3-184" fmla="*/ 786787 h 1132572"/>
              <a:gd name="connsiteX4-185" fmla="*/ 742904 w 1830975"/>
              <a:gd name="connsiteY4-186" fmla="*/ 1132572 h 1132572"/>
              <a:gd name="connsiteX5-187" fmla="*/ 628384 w 1830975"/>
              <a:gd name="connsiteY5-188" fmla="*/ 886922 h 1132572"/>
              <a:gd name="connsiteX6-189" fmla="*/ 230042 w 1830975"/>
              <a:gd name="connsiteY6-190" fmla="*/ 841393 h 1132572"/>
              <a:gd name="connsiteX7-191" fmla="*/ 0 w 1830975"/>
              <a:gd name="connsiteY7-192" fmla="*/ 378476 h 1132572"/>
              <a:gd name="connsiteX0-193" fmla="*/ 0 w 1893812"/>
              <a:gd name="connsiteY0-194" fmla="*/ 387629 h 1132572"/>
              <a:gd name="connsiteX1-195" fmla="*/ 464177 w 1893812"/>
              <a:gd name="connsiteY1-196" fmla="*/ 338866 h 1132572"/>
              <a:gd name="connsiteX2-197" fmla="*/ 284740 w 1893812"/>
              <a:gd name="connsiteY2-198" fmla="*/ 0 h 1132572"/>
              <a:gd name="connsiteX3-199" fmla="*/ 1893812 w 1893812"/>
              <a:gd name="connsiteY3-200" fmla="*/ 786787 h 1132572"/>
              <a:gd name="connsiteX4-201" fmla="*/ 805741 w 1893812"/>
              <a:gd name="connsiteY4-202" fmla="*/ 1132572 h 1132572"/>
              <a:gd name="connsiteX5-203" fmla="*/ 691221 w 1893812"/>
              <a:gd name="connsiteY5-204" fmla="*/ 886922 h 1132572"/>
              <a:gd name="connsiteX6-205" fmla="*/ 292879 w 1893812"/>
              <a:gd name="connsiteY6-206" fmla="*/ 841393 h 1132572"/>
              <a:gd name="connsiteX7-207" fmla="*/ 0 w 1893812"/>
              <a:gd name="connsiteY7-208" fmla="*/ 387629 h 1132572"/>
              <a:gd name="connsiteX0-209" fmla="*/ 0 w 1893812"/>
              <a:gd name="connsiteY0-210" fmla="*/ 387629 h 1132572"/>
              <a:gd name="connsiteX1-211" fmla="*/ 463177 w 1893812"/>
              <a:gd name="connsiteY1-212" fmla="*/ 367246 h 1132572"/>
              <a:gd name="connsiteX2-213" fmla="*/ 284740 w 1893812"/>
              <a:gd name="connsiteY2-214" fmla="*/ 0 h 1132572"/>
              <a:gd name="connsiteX3-215" fmla="*/ 1893812 w 1893812"/>
              <a:gd name="connsiteY3-216" fmla="*/ 786787 h 1132572"/>
              <a:gd name="connsiteX4-217" fmla="*/ 805741 w 1893812"/>
              <a:gd name="connsiteY4-218" fmla="*/ 1132572 h 1132572"/>
              <a:gd name="connsiteX5-219" fmla="*/ 691221 w 1893812"/>
              <a:gd name="connsiteY5-220" fmla="*/ 886922 h 1132572"/>
              <a:gd name="connsiteX6-221" fmla="*/ 292879 w 1893812"/>
              <a:gd name="connsiteY6-222" fmla="*/ 841393 h 1132572"/>
              <a:gd name="connsiteX7-223" fmla="*/ 0 w 1893812"/>
              <a:gd name="connsiteY7-224" fmla="*/ 387629 h 1132572"/>
              <a:gd name="connsiteX0-225" fmla="*/ 0 w 1893812"/>
              <a:gd name="connsiteY0-226" fmla="*/ 387629 h 1132572"/>
              <a:gd name="connsiteX1-227" fmla="*/ 463177 w 1893812"/>
              <a:gd name="connsiteY1-228" fmla="*/ 367246 h 1132572"/>
              <a:gd name="connsiteX2-229" fmla="*/ 284740 w 1893812"/>
              <a:gd name="connsiteY2-230" fmla="*/ 0 h 1132572"/>
              <a:gd name="connsiteX3-231" fmla="*/ 1893812 w 1893812"/>
              <a:gd name="connsiteY3-232" fmla="*/ 786787 h 1132572"/>
              <a:gd name="connsiteX4-233" fmla="*/ 805741 w 1893812"/>
              <a:gd name="connsiteY4-234" fmla="*/ 1132572 h 1132572"/>
              <a:gd name="connsiteX5-235" fmla="*/ 705372 w 1893812"/>
              <a:gd name="connsiteY5-236" fmla="*/ 807856 h 1132572"/>
              <a:gd name="connsiteX6-237" fmla="*/ 292879 w 1893812"/>
              <a:gd name="connsiteY6-238" fmla="*/ 841393 h 1132572"/>
              <a:gd name="connsiteX7-239" fmla="*/ 0 w 1893812"/>
              <a:gd name="connsiteY7-240" fmla="*/ 387629 h 1132572"/>
              <a:gd name="connsiteX0-241" fmla="*/ 0 w 1893812"/>
              <a:gd name="connsiteY0-242" fmla="*/ 387629 h 1132572"/>
              <a:gd name="connsiteX1-243" fmla="*/ 463177 w 1893812"/>
              <a:gd name="connsiteY1-244" fmla="*/ 367246 h 1132572"/>
              <a:gd name="connsiteX2-245" fmla="*/ 284740 w 1893812"/>
              <a:gd name="connsiteY2-246" fmla="*/ 0 h 1132572"/>
              <a:gd name="connsiteX3-247" fmla="*/ 1893812 w 1893812"/>
              <a:gd name="connsiteY3-248" fmla="*/ 786787 h 1132572"/>
              <a:gd name="connsiteX4-249" fmla="*/ 805741 w 1893812"/>
              <a:gd name="connsiteY4-250" fmla="*/ 1132572 h 1132572"/>
              <a:gd name="connsiteX5-251" fmla="*/ 720600 w 1893812"/>
              <a:gd name="connsiteY5-252" fmla="*/ 859541 h 1132572"/>
              <a:gd name="connsiteX6-253" fmla="*/ 292879 w 1893812"/>
              <a:gd name="connsiteY6-254" fmla="*/ 841393 h 1132572"/>
              <a:gd name="connsiteX7-255" fmla="*/ 0 w 1893812"/>
              <a:gd name="connsiteY7-256" fmla="*/ 387629 h 1132572"/>
              <a:gd name="connsiteX0-257" fmla="*/ 0 w 1893812"/>
              <a:gd name="connsiteY0-258" fmla="*/ 387629 h 1132572"/>
              <a:gd name="connsiteX1-259" fmla="*/ 463177 w 1893812"/>
              <a:gd name="connsiteY1-260" fmla="*/ 367246 h 1132572"/>
              <a:gd name="connsiteX2-261" fmla="*/ 284740 w 1893812"/>
              <a:gd name="connsiteY2-262" fmla="*/ 0 h 1132572"/>
              <a:gd name="connsiteX3-263" fmla="*/ 1893812 w 1893812"/>
              <a:gd name="connsiteY3-264" fmla="*/ 786787 h 1132572"/>
              <a:gd name="connsiteX4-265" fmla="*/ 805741 w 1893812"/>
              <a:gd name="connsiteY4-266" fmla="*/ 1132572 h 1132572"/>
              <a:gd name="connsiteX5-267" fmla="*/ 698295 w 1893812"/>
              <a:gd name="connsiteY5-268" fmla="*/ 847389 h 1132572"/>
              <a:gd name="connsiteX6-269" fmla="*/ 292879 w 1893812"/>
              <a:gd name="connsiteY6-270" fmla="*/ 841393 h 1132572"/>
              <a:gd name="connsiteX7-271" fmla="*/ 0 w 1893812"/>
              <a:gd name="connsiteY7-272" fmla="*/ 387629 h 1132572"/>
              <a:gd name="connsiteX0-273" fmla="*/ 0 w 1874585"/>
              <a:gd name="connsiteY0-274" fmla="*/ 325792 h 1132572"/>
              <a:gd name="connsiteX1-275" fmla="*/ 443950 w 1874585"/>
              <a:gd name="connsiteY1-276" fmla="*/ 367246 h 1132572"/>
              <a:gd name="connsiteX2-277" fmla="*/ 265513 w 1874585"/>
              <a:gd name="connsiteY2-278" fmla="*/ 0 h 1132572"/>
              <a:gd name="connsiteX3-279" fmla="*/ 1874585 w 1874585"/>
              <a:gd name="connsiteY3-280" fmla="*/ 786787 h 1132572"/>
              <a:gd name="connsiteX4-281" fmla="*/ 786514 w 1874585"/>
              <a:gd name="connsiteY4-282" fmla="*/ 1132572 h 1132572"/>
              <a:gd name="connsiteX5-283" fmla="*/ 679068 w 1874585"/>
              <a:gd name="connsiteY5-284" fmla="*/ 847389 h 1132572"/>
              <a:gd name="connsiteX6-285" fmla="*/ 273652 w 1874585"/>
              <a:gd name="connsiteY6-286" fmla="*/ 841393 h 1132572"/>
              <a:gd name="connsiteX7-287" fmla="*/ 0 w 1874585"/>
              <a:gd name="connsiteY7-288" fmla="*/ 325792 h 1132572"/>
              <a:gd name="connsiteX0-289" fmla="*/ 0 w 1874585"/>
              <a:gd name="connsiteY0-290" fmla="*/ 325792 h 1132572"/>
              <a:gd name="connsiteX1-291" fmla="*/ 443950 w 1874585"/>
              <a:gd name="connsiteY1-292" fmla="*/ 367246 h 1132572"/>
              <a:gd name="connsiteX2-293" fmla="*/ 265513 w 1874585"/>
              <a:gd name="connsiteY2-294" fmla="*/ 0 h 1132572"/>
              <a:gd name="connsiteX3-295" fmla="*/ 1874585 w 1874585"/>
              <a:gd name="connsiteY3-296" fmla="*/ 786787 h 1132572"/>
              <a:gd name="connsiteX4-297" fmla="*/ 786514 w 1874585"/>
              <a:gd name="connsiteY4-298" fmla="*/ 1132572 h 1132572"/>
              <a:gd name="connsiteX5-299" fmla="*/ 654764 w 1874585"/>
              <a:gd name="connsiteY5-300" fmla="*/ 891998 h 1132572"/>
              <a:gd name="connsiteX6-301" fmla="*/ 273652 w 1874585"/>
              <a:gd name="connsiteY6-302" fmla="*/ 841393 h 1132572"/>
              <a:gd name="connsiteX7-303" fmla="*/ 0 w 1874585"/>
              <a:gd name="connsiteY7-304" fmla="*/ 325792 h 1132572"/>
              <a:gd name="connsiteX0-305" fmla="*/ 0 w 1867510"/>
              <a:gd name="connsiteY0-306" fmla="*/ 325792 h 1132572"/>
              <a:gd name="connsiteX1-307" fmla="*/ 443950 w 1867510"/>
              <a:gd name="connsiteY1-308" fmla="*/ 367246 h 1132572"/>
              <a:gd name="connsiteX2-309" fmla="*/ 265513 w 1867510"/>
              <a:gd name="connsiteY2-310" fmla="*/ 0 h 1132572"/>
              <a:gd name="connsiteX3-311" fmla="*/ 1867510 w 1867510"/>
              <a:gd name="connsiteY3-312" fmla="*/ 826319 h 1132572"/>
              <a:gd name="connsiteX4-313" fmla="*/ 786514 w 1867510"/>
              <a:gd name="connsiteY4-314" fmla="*/ 1132572 h 1132572"/>
              <a:gd name="connsiteX5-315" fmla="*/ 654764 w 1867510"/>
              <a:gd name="connsiteY5-316" fmla="*/ 891998 h 1132572"/>
              <a:gd name="connsiteX6-317" fmla="*/ 273652 w 1867510"/>
              <a:gd name="connsiteY6-318" fmla="*/ 841393 h 1132572"/>
              <a:gd name="connsiteX7-319" fmla="*/ 0 w 1867510"/>
              <a:gd name="connsiteY7-320" fmla="*/ 325792 h 113257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867510" h="1132572">
                <a:moveTo>
                  <a:pt x="0" y="325792"/>
                </a:moveTo>
                <a:lnTo>
                  <a:pt x="443950" y="367246"/>
                </a:lnTo>
                <a:lnTo>
                  <a:pt x="265513" y="0"/>
                </a:lnTo>
                <a:lnTo>
                  <a:pt x="1867510" y="826319"/>
                </a:lnTo>
                <a:lnTo>
                  <a:pt x="786514" y="1132572"/>
                </a:lnTo>
                <a:lnTo>
                  <a:pt x="654764" y="891998"/>
                </a:lnTo>
                <a:lnTo>
                  <a:pt x="273652" y="841393"/>
                </a:lnTo>
                <a:lnTo>
                  <a:pt x="0" y="325792"/>
                </a:lnTo>
                <a:close/>
              </a:path>
            </a:pathLst>
          </a:custGeom>
          <a:gradFill rotWithShape="1">
            <a:gsLst>
              <a:gs pos="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2700000" scaled="1"/>
          </a:gradFill>
          <a:ln w="9525">
            <a:noFill/>
            <a:round/>
          </a:ln>
          <a:scene3d>
            <a:camera prst="legacyObliqueBottom"/>
            <a:lightRig rig="legacyFlat3" dir="b"/>
          </a:scene3d>
          <a:sp3d extrusionH="227000" prstMaterial="legacyMatte">
            <a:bevelT w="13500" h="13970" prst="angle"/>
            <a:bevelB w="13500" h="13500" prst="angle"/>
            <a:extrusionClr>
              <a:srgbClr val="DDDDDD"/>
            </a:extrusionClr>
          </a:sp3d>
        </p:spPr>
        <p:txBody>
          <a:bodyPr>
            <a:flatTx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椭圆 18"/>
          <p:cNvSpPr/>
          <p:nvPr/>
        </p:nvSpPr>
        <p:spPr bwMode="auto">
          <a:xfrm>
            <a:off x="5401960" y="2707899"/>
            <a:ext cx="872764" cy="487942"/>
          </a:xfrm>
          <a:prstGeom prst="ellipse">
            <a:avLst/>
          </a:prstGeom>
          <a:gradFill flip="none" rotWithShape="1">
            <a:gsLst>
              <a:gs pos="0">
                <a:srgbClr val="689CFF">
                  <a:alpha val="5000"/>
                </a:srgbClr>
              </a:gs>
              <a:gs pos="100000">
                <a:sysClr val="window" lastClr="FFFFFF">
                  <a:lumMod val="95000"/>
                  <a:lumOff val="5000"/>
                  <a:alpha val="60000"/>
                </a:sysClr>
              </a:gs>
            </a:gsLst>
            <a:lin ang="16200000" scaled="1"/>
            <a:tileRect/>
          </a:gradFill>
          <a:ln w="25400" cap="flat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21" name="Oval 19"/>
          <p:cNvSpPr>
            <a:spLocks noChangeArrowheads="1"/>
          </p:cNvSpPr>
          <p:nvPr/>
        </p:nvSpPr>
        <p:spPr bwMode="auto">
          <a:xfrm>
            <a:off x="4847764" y="2189473"/>
            <a:ext cx="2004697" cy="200515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5000">
                <a:schemeClr val="bg1"/>
              </a:gs>
              <a:gs pos="49000">
                <a:srgbClr val="808080"/>
              </a:gs>
              <a:gs pos="100000">
                <a:schemeClr val="tx1"/>
              </a:gs>
            </a:gsLst>
            <a:path path="shape">
              <a:fillToRect l="50000" t="50000" r="50000" b="50000"/>
            </a:path>
            <a:tileRect/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100" b="1" i="0" u="none" strike="noStrike" kern="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67275" y="3427116"/>
            <a:ext cx="1506264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技术专家</a:t>
            </a:r>
            <a:endParaRPr lang="zh-CN" altLang="en-US" sz="2200" b="1" spc="3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77545" y="2140585"/>
            <a:ext cx="2830195" cy="112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b="1" dirty="0">
                <a:latin typeface="+mj-ea"/>
                <a:ea typeface="+mj-ea"/>
              </a:rPr>
              <a:t>具备通用技术知识，比如编码、数据库、计算机体系知识</a:t>
            </a:r>
            <a:endParaRPr lang="zh-CN" altLang="en-US" b="1" dirty="0">
              <a:latin typeface="+mj-ea"/>
              <a:ea typeface="+mj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78815" y="4870450"/>
            <a:ext cx="2664460" cy="112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b="1" dirty="0">
                <a:latin typeface="+mj-ea"/>
                <a:ea typeface="+mj-ea"/>
              </a:rPr>
              <a:t>对自己研究领域外的知识稍有涉猎，不是非常精通，仅限于使用水平</a:t>
            </a:r>
            <a:endParaRPr lang="zh-CN" altLang="en-US" b="1" dirty="0">
              <a:latin typeface="+mj-ea"/>
              <a:ea typeface="+mj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543019" y="2140585"/>
            <a:ext cx="33439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+mj-ea"/>
                <a:ea typeface="+mj-ea"/>
              </a:rPr>
              <a:t>对自己研究领域方向具备超越大部人的深入了解熟悉，比如音视频方向，分布式方向，人工智能方向等等</a:t>
            </a:r>
            <a:endParaRPr lang="zh-CN" altLang="en-US" b="1" dirty="0">
              <a:latin typeface="+mj-ea"/>
              <a:ea typeface="+mj-ea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472805" y="4608195"/>
            <a:ext cx="335724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</a:pPr>
            <a:r>
              <a:rPr lang="zh-CN" altLang="en-US" b="1" dirty="0">
                <a:latin typeface="+mj-ea"/>
                <a:ea typeface="+mj-ea"/>
              </a:rPr>
              <a:t>是自己研究领域的权威人士，或者对这个领域具备别人短时间内很难达到同等水平的专业实力</a:t>
            </a:r>
            <a:endParaRPr lang="zh-CN" altLang="en-US" b="1" dirty="0">
              <a:latin typeface="+mj-ea"/>
              <a:ea typeface="+mj-ea"/>
            </a:endParaRPr>
          </a:p>
        </p:txBody>
      </p:sp>
      <p:pic>
        <p:nvPicPr>
          <p:cNvPr id="10" name="图片 9" descr="男人-办公－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85740" y="2295525"/>
            <a:ext cx="1131570" cy="1131570"/>
          </a:xfrm>
          <a:prstGeom prst="rect">
            <a:avLst/>
          </a:prstGeom>
        </p:spPr>
      </p:pic>
      <p:sp>
        <p:nvSpPr>
          <p:cNvPr id="23" name="圆角矩形 22"/>
          <p:cNvSpPr/>
          <p:nvPr/>
        </p:nvSpPr>
        <p:spPr>
          <a:xfrm>
            <a:off x="680085" y="1187450"/>
            <a:ext cx="4487545" cy="497541"/>
          </a:xfrm>
          <a:prstGeom prst="roundRect">
            <a:avLst/>
          </a:prstGeom>
          <a:ln w="19050">
            <a:solidFill>
              <a:srgbClr val="EF752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dirty="0">
                <a:latin typeface="微软雅黑" panose="020B0503020204020204" charset="-122"/>
                <a:ea typeface="微软雅黑" panose="020B0503020204020204" charset="-122"/>
              </a:rPr>
              <a:t>针对技术方向某一个垂直领域的钻研</a:t>
            </a:r>
            <a:endParaRPr lang="zh-CN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893708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管理方向 </a:t>
            </a:r>
            <a:r>
              <a:rPr lang="en-US" altLang="zh-CN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– </a:t>
            </a:r>
            <a:r>
              <a:rPr lang="zh-CN" altLang="en-US" sz="22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技术</a:t>
            </a:r>
            <a:r>
              <a:rPr lang="zh-CN" altLang="en-US" sz="22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管理</a:t>
            </a:r>
            <a:endParaRPr lang="zh-CN" altLang="en-US" sz="2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aphicFrame>
        <p:nvGraphicFramePr>
          <p:cNvPr id="2" name="图示 1"/>
          <p:cNvGraphicFramePr/>
          <p:nvPr/>
        </p:nvGraphicFramePr>
        <p:xfrm>
          <a:off x="2791460" y="1858645"/>
          <a:ext cx="5903595" cy="46253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6" name="圆角矩形 5"/>
          <p:cNvSpPr/>
          <p:nvPr/>
        </p:nvSpPr>
        <p:spPr>
          <a:xfrm>
            <a:off x="5109394" y="1191169"/>
            <a:ext cx="2140494" cy="66747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技术领域的专业技能经验积累和深度</a:t>
            </a:r>
            <a:endParaRPr lang="zh-CN" sz="16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8289925" y="3615690"/>
            <a:ext cx="1652270" cy="57721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sz="1400" dirty="0">
                <a:latin typeface="微软雅黑" panose="020B0503020204020204" charset="-122"/>
                <a:ea typeface="微软雅黑" panose="020B0503020204020204" charset="-122"/>
              </a:rPr>
              <a:t>对工作业务项目的安排规划调度</a:t>
            </a:r>
            <a:endParaRPr lang="zh-CN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7626350" y="5538470"/>
            <a:ext cx="1939925" cy="57721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sz="1400" dirty="0">
                <a:latin typeface="微软雅黑" panose="020B0503020204020204" charset="-122"/>
                <a:ea typeface="微软雅黑" panose="020B0503020204020204" charset="-122"/>
              </a:rPr>
              <a:t>对各类项目的管理把控风险评测</a:t>
            </a:r>
            <a:endParaRPr lang="zh-CN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273300" y="5538470"/>
            <a:ext cx="1652270" cy="57721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对自己支持业务的深刻洞察理解</a:t>
            </a:r>
            <a:endParaRPr lang="zh-CN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513205" y="3479165"/>
            <a:ext cx="1755140" cy="57721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sz="1400" dirty="0">
                <a:latin typeface="微软雅黑" panose="020B0503020204020204" charset="-122"/>
                <a:ea typeface="微软雅黑" panose="020B0503020204020204" charset="-122"/>
              </a:rPr>
              <a:t>团队人员选用育留</a:t>
            </a:r>
            <a:endParaRPr lang="zh-CN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22029" y="1187450"/>
            <a:ext cx="4325620" cy="441325"/>
          </a:xfrm>
          <a:prstGeom prst="roundRect">
            <a:avLst/>
          </a:prstGeom>
          <a:ln w="19050">
            <a:solidFill>
              <a:srgbClr val="EF752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对专业角色的管理 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- 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研发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产品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老师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3" name="图片 12" descr="人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9210" y="3386455"/>
            <a:ext cx="1268095" cy="1268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893708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管理方向 </a:t>
            </a:r>
            <a:r>
              <a:rPr lang="en-US" altLang="zh-CN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– </a:t>
            </a:r>
            <a:r>
              <a:rPr lang="zh-CN" altLang="en-US" sz="22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业务管理</a:t>
            </a:r>
            <a:endParaRPr lang="zh-CN" altLang="en-US" sz="2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aphicFrame>
        <p:nvGraphicFramePr>
          <p:cNvPr id="2" name="图示 1"/>
          <p:cNvGraphicFramePr/>
          <p:nvPr/>
        </p:nvGraphicFramePr>
        <p:xfrm>
          <a:off x="2818130" y="1956435"/>
          <a:ext cx="5903595" cy="46253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3" name="图片 2" descr="图片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121910" y="3416300"/>
            <a:ext cx="1296035" cy="1296035"/>
          </a:xfrm>
          <a:prstGeom prst="rect">
            <a:avLst/>
          </a:prstGeom>
        </p:spPr>
      </p:pic>
      <p:sp>
        <p:nvSpPr>
          <p:cNvPr id="6" name="圆角矩形 5"/>
          <p:cNvSpPr/>
          <p:nvPr/>
        </p:nvSpPr>
        <p:spPr>
          <a:xfrm>
            <a:off x="4853034" y="1379220"/>
            <a:ext cx="1980837" cy="577215"/>
          </a:xfrm>
          <a:prstGeom prst="roundRect">
            <a:avLst/>
          </a:prstGeom>
          <a:solidFill>
            <a:srgbClr val="FF872E">
              <a:alpha val="71000"/>
            </a:srgb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商业战略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规划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竞争力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行业分析判断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8316595" y="3668471"/>
            <a:ext cx="1652270" cy="577215"/>
          </a:xfrm>
          <a:prstGeom prst="roundRect">
            <a:avLst/>
          </a:prstGeom>
          <a:solidFill>
            <a:srgbClr val="61D6FF">
              <a:alpha val="50000"/>
            </a:srgbClr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sz="1400" dirty="0">
                <a:latin typeface="微软雅黑" panose="020B0503020204020204" charset="-122"/>
                <a:ea typeface="微软雅黑" panose="020B0503020204020204" charset="-122"/>
              </a:rPr>
              <a:t>产品开发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</a:rPr>
              <a:t>整合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7653020" y="5636260"/>
            <a:ext cx="1939925" cy="577215"/>
          </a:xfrm>
          <a:prstGeom prst="round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市场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销售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推广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299970" y="5636260"/>
            <a:ext cx="1652270" cy="577215"/>
          </a:xfrm>
          <a:prstGeom prst="roundRect">
            <a:avLst/>
          </a:prstGeom>
          <a:solidFill>
            <a:srgbClr val="F3BF00">
              <a:alpha val="60000"/>
            </a:srgb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收入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成本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利润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/GP/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法律风险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539875" y="3576955"/>
            <a:ext cx="1755140" cy="577215"/>
          </a:xfrm>
          <a:prstGeom prst="roundRect">
            <a:avLst/>
          </a:prstGeom>
          <a:solidFill>
            <a:srgbClr val="D5D5D5">
              <a:alpha val="65000"/>
            </a:srgb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</a:rPr>
              <a:t>人员招聘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400" dirty="0">
                <a:latin typeface="微软雅黑" panose="020B0503020204020204" charset="-122"/>
                <a:ea typeface="微软雅黑" panose="020B0503020204020204" charset="-122"/>
              </a:rPr>
              <a:t>团队管理</a:t>
            </a:r>
            <a:endParaRPr lang="zh-CN" altLang="en-US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678180" y="1054100"/>
            <a:ext cx="3958590" cy="4413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dirty="0">
                <a:latin typeface="微软雅黑" panose="020B0503020204020204" charset="-122"/>
                <a:ea typeface="微软雅黑" panose="020B0503020204020204" charset="-122"/>
              </a:rPr>
              <a:t>以实现商业目标为主的管理角色</a:t>
            </a:r>
            <a:endParaRPr lang="zh-CN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0" y="411493"/>
            <a:ext cx="45719" cy="530189"/>
          </a:xfrm>
          <a:prstGeom prst="rect">
            <a:avLst/>
          </a:prstGeom>
          <a:solidFill>
            <a:srgbClr val="0057E1"/>
          </a:solidFill>
          <a:ln>
            <a:solidFill>
              <a:srgbClr val="0057E1"/>
            </a:solidFill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50" name="文本框 49"/>
          <p:cNvSpPr txBox="1"/>
          <p:nvPr>
            <p:custDataLst>
              <p:tags r:id="rId2"/>
            </p:custDataLst>
          </p:nvPr>
        </p:nvSpPr>
        <p:spPr>
          <a:xfrm>
            <a:off x="165100" y="411480"/>
            <a:ext cx="8244840" cy="605155"/>
          </a:xfrm>
          <a:prstGeom prst="rect">
            <a:avLst/>
          </a:prstGeom>
          <a:noFill/>
        </p:spPr>
        <p:txBody>
          <a:bodyPr wrap="square" tIns="0" rtlCol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spc="150" dirty="0">
                <a:ea typeface="方正正黑简体" panose="02010600010101010101" charset="-122"/>
                <a:sym typeface="Arial" panose="020B0604020202020204" pitchFamily="34" charset="0"/>
              </a:rPr>
              <a:t>自我介绍</a:t>
            </a:r>
            <a:endParaRPr lang="zh-CN" altLang="en-US" sz="2400" spc="150" dirty="0">
              <a:ea typeface="方正正黑简体" panose="02010600010101010101" charset="-122"/>
              <a:sym typeface="Arial" panose="020B0604020202020204" pitchFamily="34" charset="0"/>
            </a:endParaRPr>
          </a:p>
        </p:txBody>
      </p:sp>
      <p:sp>
        <p:nvSpPr>
          <p:cNvPr id="28" name="文本框 4"/>
          <p:cNvSpPr txBox="1"/>
          <p:nvPr/>
        </p:nvSpPr>
        <p:spPr>
          <a:xfrm>
            <a:off x="1163955" y="1374775"/>
            <a:ext cx="819658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谢华亮</a:t>
            </a:r>
            <a:r>
              <a:rPr lang="en-US" altLang="zh-CN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</a:t>
            </a:r>
            <a:r>
              <a:rPr lang="en-US" altLang="zh-CN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Black</a:t>
            </a: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），网名 “黑夜路人”（</a:t>
            </a:r>
            <a:r>
              <a:rPr lang="en-US" altLang="zh-CN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heiyeluren</a:t>
            </a:r>
            <a:r>
              <a:rPr lang="zh-CN" altLang="en-US" sz="2000" b="1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），热爱技术的程序员，</a:t>
            </a:r>
            <a:r>
              <a:rPr lang="en-US" sz="20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CSDN</a:t>
            </a:r>
            <a:r>
              <a:rPr lang="zh-CN" altLang="en-US" sz="2000" b="1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博客技术专家，国内开源技术社区建设者</a:t>
            </a:r>
            <a:endParaRPr lang="en-US" altLang="zh-CN" sz="2000" b="1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  <a:p>
            <a:endParaRPr lang="en-US" altLang="zh-CN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zh-CN" altLang="en-US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曾就职于百度、腾讯、阿里、</a:t>
            </a:r>
            <a:r>
              <a:rPr lang="en-US" alt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360</a:t>
            </a:r>
            <a:r>
              <a:rPr lang="zh-CN" altLang="en-US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、好未来</a:t>
            </a:r>
            <a:r>
              <a:rPr lang="en-US" alt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zh-CN" altLang="en-US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等公司，是个准的程序员，后因工作原因转型成为架构师、项目负责人、技术</a:t>
            </a:r>
            <a:r>
              <a:rPr 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经理</a:t>
            </a:r>
            <a:r>
              <a:rPr lang="zh-CN" altLang="en-US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、总监、创业公司</a:t>
            </a:r>
            <a:r>
              <a:rPr lang="en-US" altLang="zh-CN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CTO</a:t>
            </a:r>
            <a:r>
              <a:rPr lang="zh-CN" altLang="en-US" sz="2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等角色。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TextBox 3"/>
          <p:cNvSpPr txBox="1"/>
          <p:nvPr/>
        </p:nvSpPr>
        <p:spPr>
          <a:xfrm>
            <a:off x="1670765" y="5767811"/>
            <a:ext cx="609600" cy="18415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b="1"/>
            </a:lvl1pPr>
          </a:lstStyle>
          <a:p>
            <a:r>
              <a:rPr lang="zh-CN" altLang="en-US" sz="1200" b="0" dirty="0" smtClean="0"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个人微信</a:t>
            </a:r>
            <a:endParaRPr lang="zh-CN" altLang="en-US" sz="1200" b="0" dirty="0" smtClean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  <p:sp>
        <p:nvSpPr>
          <p:cNvPr id="24" name="文本框 23"/>
          <p:cNvSpPr txBox="1">
            <a:spLocks noChangeArrowheads="1"/>
          </p:cNvSpPr>
          <p:nvPr/>
        </p:nvSpPr>
        <p:spPr bwMode="auto">
          <a:xfrm>
            <a:off x="5815965" y="4599940"/>
            <a:ext cx="2712720" cy="306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hangingPunct="0"/>
            <a:r>
              <a:rPr lang="en-US" sz="1400" b="0" dirty="0">
                <a:latin typeface="微软雅黑" panose="020B0503020204020204" charset="-122"/>
                <a:ea typeface="微软雅黑" panose="020B0503020204020204" charset="-122"/>
                <a:sym typeface="+mn-ea"/>
                <a:hlinkClick r:id="rId3"/>
              </a:rPr>
              <a:t>weibo.com/heiyeluren</a:t>
            </a:r>
            <a:endParaRPr lang="en-US" sz="1400" b="0" dirty="0">
              <a:latin typeface="微软雅黑" panose="020B0503020204020204" charset="-122"/>
              <a:ea typeface="微软雅黑" panose="020B0503020204020204" charset="-122"/>
              <a:sym typeface="+mn-ea"/>
              <a:hlinkClick r:id="rId3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759450" y="5062220"/>
            <a:ext cx="2810510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altLang="zh-CN" sz="14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Calibri" panose="020F0502020204030204" charset="0"/>
                <a:hlinkClick r:id="rId4"/>
              </a:rPr>
              <a:t>blog.csdn.net/heiyeshuwu</a:t>
            </a:r>
            <a:endParaRPr lang="en-US" altLang="zh-CN" sz="1400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Calibri" panose="020F0502020204030204" charset="0"/>
              <a:sym typeface="微软雅黑" panose="020B0503020204020204" charset="-122"/>
              <a:hlinkClick r:id="rId4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1610" y="5467985"/>
            <a:ext cx="381635" cy="331470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5734685" y="5499100"/>
            <a:ext cx="2810510" cy="306705"/>
          </a:xfrm>
          <a:prstGeom prst="rect">
            <a:avLst/>
          </a:prstGeom>
        </p:spPr>
        <p:txBody>
          <a:bodyPr wrap="square">
            <a:spAutoFit/>
          </a:bodyPr>
          <a:p>
            <a:pPr hangingPunct="0"/>
            <a:r>
              <a:rPr lang="en-US" altLang="zh-CN" sz="14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Calibri" panose="020F0502020204030204" charset="0"/>
                <a:sym typeface="微软雅黑" panose="020B0503020204020204" charset="-122"/>
                <a:hlinkClick r:id="rId6" action="ppaction://hlinkfile"/>
              </a:rPr>
              <a:t>github.com/heiyeluren</a:t>
            </a:r>
            <a:endParaRPr lang="en-US" altLang="zh-CN" sz="1400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Calibri" panose="020F0502020204030204" charset="0"/>
              <a:sym typeface="微软雅黑" panose="020B0503020204020204" charset="-122"/>
              <a:hlinkClick r:id="rId6" action="ppaction://hlinkfile"/>
            </a:endParaRPr>
          </a:p>
        </p:txBody>
      </p:sp>
      <p:pic>
        <p:nvPicPr>
          <p:cNvPr id="101" name="图片 100"/>
          <p:cNvPicPr/>
          <p:nvPr/>
        </p:nvPicPr>
        <p:blipFill>
          <a:blip r:embed="rId7"/>
          <a:stretch>
            <a:fillRect/>
          </a:stretch>
        </p:blipFill>
        <p:spPr>
          <a:xfrm>
            <a:off x="5293360" y="4585335"/>
            <a:ext cx="363220" cy="32512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" name="图片 101"/>
          <p:cNvPicPr/>
          <p:nvPr/>
        </p:nvPicPr>
        <p:blipFill>
          <a:blip r:embed="rId8"/>
          <a:stretch>
            <a:fillRect/>
          </a:stretch>
        </p:blipFill>
        <p:spPr>
          <a:xfrm>
            <a:off x="5243830" y="5020945"/>
            <a:ext cx="415925" cy="3816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0640" y="4507865"/>
            <a:ext cx="1054735" cy="105791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39440" y="4507865"/>
            <a:ext cx="1127125" cy="1127125"/>
          </a:xfrm>
          <a:prstGeom prst="rect">
            <a:avLst/>
          </a:prstGeom>
        </p:spPr>
      </p:pic>
      <p:pic>
        <p:nvPicPr>
          <p:cNvPr id="103" name="图片 102"/>
          <p:cNvPicPr/>
          <p:nvPr/>
        </p:nvPicPr>
        <p:blipFill>
          <a:blip r:embed="rId11"/>
          <a:stretch>
            <a:fillRect/>
          </a:stretch>
        </p:blipFill>
        <p:spPr>
          <a:xfrm>
            <a:off x="1374775" y="5701665"/>
            <a:ext cx="287655" cy="3321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53105" y="5735955"/>
            <a:ext cx="254635" cy="248285"/>
          </a:xfrm>
          <a:prstGeom prst="rect">
            <a:avLst/>
          </a:prstGeom>
        </p:spPr>
      </p:pic>
      <p:sp>
        <p:nvSpPr>
          <p:cNvPr id="32" name="TextBox 3"/>
          <p:cNvSpPr txBox="1"/>
          <p:nvPr/>
        </p:nvSpPr>
        <p:spPr>
          <a:xfrm>
            <a:off x="3571955" y="5767811"/>
            <a:ext cx="457200" cy="18415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b="1"/>
            </a:lvl1pPr>
          </a:lstStyle>
          <a:p>
            <a:r>
              <a:rPr lang="zh-CN" altLang="en-US" sz="1200" b="0" dirty="0" smtClean="0"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公众号</a:t>
            </a:r>
            <a:endParaRPr lang="zh-CN" altLang="en-US" sz="1200" b="0" dirty="0" smtClean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</p:spTree>
    <p:custDataLst>
      <p:tags r:id="rId13"/>
    </p:custData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80032" y="437029"/>
            <a:ext cx="3946560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hangingPunct="0"/>
            <a:r>
              <a:rPr lang="en-US" altLang="zh-CN" sz="2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  <a:p>
            <a:pPr hangingPunct="0"/>
            <a:endParaRPr lang="zh-CN" altLang="en-US" sz="2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7126465" y="1281587"/>
            <a:ext cx="1476975" cy="659969"/>
          </a:xfrm>
          <a:prstGeom prst="rect">
            <a:avLst/>
          </a:prstGeom>
          <a:solidFill>
            <a:srgbClr val="9C9C9C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时间管理</a:t>
            </a:r>
            <a:endParaRPr lang="zh-CN" altLang="en-US" sz="1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88440" y="2088739"/>
            <a:ext cx="1476975" cy="659969"/>
          </a:xfrm>
          <a:prstGeom prst="rect">
            <a:avLst/>
          </a:prstGeom>
          <a:solidFill>
            <a:srgbClr val="9C9C9C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项目管理</a:t>
            </a:r>
            <a:endParaRPr lang="zh-CN" altLang="en-US" sz="1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741465" y="3020351"/>
            <a:ext cx="1476975" cy="659969"/>
          </a:xfrm>
          <a:prstGeom prst="rect">
            <a:avLst/>
          </a:prstGeom>
          <a:solidFill>
            <a:srgbClr val="FF872E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流程改进</a:t>
            </a:r>
            <a:endParaRPr lang="zh-CN" altLang="en-US" sz="1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548440" y="3956968"/>
            <a:ext cx="1476975" cy="659969"/>
          </a:xfrm>
          <a:prstGeom prst="rect">
            <a:avLst/>
          </a:prstGeom>
          <a:solidFill>
            <a:srgbClr val="F3B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绩效管理</a:t>
            </a:r>
            <a:endParaRPr lang="zh-CN" altLang="en-US" sz="1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118440" y="5663187"/>
            <a:ext cx="1476975" cy="659969"/>
          </a:xfrm>
          <a:prstGeom prst="rect">
            <a:avLst/>
          </a:prstGeom>
          <a:solidFill>
            <a:srgbClr val="3093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团队建设</a:t>
            </a:r>
            <a:endParaRPr lang="zh-CN" altLang="en-US" sz="1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611465" y="2088739"/>
            <a:ext cx="1476975" cy="659969"/>
          </a:xfrm>
          <a:prstGeom prst="rect">
            <a:avLst/>
          </a:prstGeom>
          <a:solidFill>
            <a:srgbClr val="9C9C9C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业务管理</a:t>
            </a:r>
            <a:endParaRPr lang="zh-CN" altLang="en-US" sz="1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548440" y="3025355"/>
            <a:ext cx="1476975" cy="659969"/>
          </a:xfrm>
          <a:prstGeom prst="rect">
            <a:avLst/>
          </a:prstGeom>
          <a:solidFill>
            <a:srgbClr val="F3BF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制度建设</a:t>
            </a:r>
            <a:endParaRPr lang="zh-CN" altLang="en-US" sz="1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741465" y="3952797"/>
            <a:ext cx="1476975" cy="659969"/>
          </a:xfrm>
          <a:prstGeom prst="rect">
            <a:avLst/>
          </a:prstGeom>
          <a:solidFill>
            <a:srgbClr val="FF872E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目标管理</a:t>
            </a:r>
            <a:endParaRPr lang="zh-CN" altLang="en-US" sz="1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588440" y="4876783"/>
            <a:ext cx="1476975" cy="659969"/>
          </a:xfrm>
          <a:prstGeom prst="rect">
            <a:avLst/>
          </a:prstGeom>
          <a:solidFill>
            <a:srgbClr val="3093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人才招募</a:t>
            </a:r>
            <a:endParaRPr lang="zh-CN" altLang="en-US" sz="1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611465" y="4883140"/>
            <a:ext cx="1476975" cy="659969"/>
          </a:xfrm>
          <a:prstGeom prst="rect">
            <a:avLst/>
          </a:prstGeom>
          <a:solidFill>
            <a:srgbClr val="3093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人才培养</a:t>
            </a:r>
            <a:endParaRPr lang="zh-CN" altLang="en-US" sz="17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箭头: 上 5"/>
          <p:cNvSpPr/>
          <p:nvPr/>
        </p:nvSpPr>
        <p:spPr>
          <a:xfrm>
            <a:off x="7447367" y="2478665"/>
            <a:ext cx="831632" cy="878449"/>
          </a:xfrm>
          <a:prstGeom prst="upArrow">
            <a:avLst/>
          </a:prstGeom>
          <a:solidFill>
            <a:srgbClr val="9C9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箭头: 上 17"/>
          <p:cNvSpPr/>
          <p:nvPr/>
        </p:nvSpPr>
        <p:spPr>
          <a:xfrm rot="5400000">
            <a:off x="8405420" y="3360663"/>
            <a:ext cx="877248" cy="926633"/>
          </a:xfrm>
          <a:prstGeom prst="upArrow">
            <a:avLst/>
          </a:prstGeom>
          <a:solidFill>
            <a:srgbClr val="F3B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箭头: 上 18"/>
          <p:cNvSpPr/>
          <p:nvPr/>
        </p:nvSpPr>
        <p:spPr>
          <a:xfrm rot="16200000">
            <a:off x="6549694" y="3384551"/>
            <a:ext cx="834646" cy="881633"/>
          </a:xfrm>
          <a:prstGeom prst="upArrow">
            <a:avLst/>
          </a:prstGeom>
          <a:solidFill>
            <a:srgbClr val="FF87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箭头: 上 19"/>
          <p:cNvSpPr/>
          <p:nvPr/>
        </p:nvSpPr>
        <p:spPr>
          <a:xfrm rot="10800000">
            <a:off x="7411808" y="4384715"/>
            <a:ext cx="831632" cy="878449"/>
          </a:xfrm>
          <a:prstGeom prst="upArrow">
            <a:avLst/>
          </a:prstGeom>
          <a:solidFill>
            <a:srgbClr val="309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652724" y="2795482"/>
            <a:ext cx="446276" cy="613279"/>
          </a:xfrm>
          <a:prstGeom prst="rect">
            <a:avLst/>
          </a:prstGeom>
          <a:noFill/>
          <a:ln>
            <a:noFill/>
          </a:ln>
        </p:spPr>
        <p:txBody>
          <a:bodyPr vert="eaVert" wrap="square" rtlCol="0">
            <a:spAutoFit/>
          </a:bodyPr>
          <a:lstStyle/>
          <a:p>
            <a:r>
              <a:rPr lang="zh-CN" altLang="en-US" sz="1700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管事</a:t>
            </a:r>
            <a:endParaRPr lang="zh-CN" altLang="en-US" sz="1700" spc="3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617164" y="4399546"/>
            <a:ext cx="446276" cy="613279"/>
          </a:xfrm>
          <a:prstGeom prst="rect">
            <a:avLst/>
          </a:prstGeom>
          <a:noFill/>
          <a:ln>
            <a:noFill/>
          </a:ln>
        </p:spPr>
        <p:txBody>
          <a:bodyPr vert="eaVert" wrap="square" rtlCol="0">
            <a:spAutoFit/>
          </a:bodyPr>
          <a:lstStyle/>
          <a:p>
            <a:r>
              <a:rPr lang="zh-CN" altLang="en-US" sz="1700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管人</a:t>
            </a:r>
            <a:endParaRPr lang="zh-CN" altLang="en-US" sz="1700" spc="3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359699" y="3631801"/>
            <a:ext cx="9876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拿结果</a:t>
            </a:r>
            <a:endParaRPr lang="zh-CN" alt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702195" y="3655355"/>
            <a:ext cx="9876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定方向</a:t>
            </a:r>
            <a:endParaRPr lang="zh-CN" alt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41696" y="450374"/>
            <a:ext cx="36848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管理方向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 </a:t>
            </a:r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管理要求</a:t>
            </a:r>
            <a:endParaRPr lang="zh-CN" altLang="en-US" sz="2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  <a:p>
            <a:endParaRPr lang="zh-CN" altLang="en-US" dirty="0"/>
          </a:p>
        </p:txBody>
      </p:sp>
      <p:graphicFrame>
        <p:nvGraphicFramePr>
          <p:cNvPr id="11" name="内容占位符 3"/>
          <p:cNvGraphicFramePr/>
          <p:nvPr/>
        </p:nvGraphicFramePr>
        <p:xfrm>
          <a:off x="1060450" y="1996440"/>
          <a:ext cx="3017926" cy="4060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23" name="圆角矩形 22"/>
          <p:cNvSpPr/>
          <p:nvPr/>
        </p:nvSpPr>
        <p:spPr>
          <a:xfrm>
            <a:off x="795020" y="1187450"/>
            <a:ext cx="3946506" cy="4413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dirty="0">
                <a:latin typeface="微软雅黑" panose="020B0503020204020204" charset="-122"/>
                <a:ea typeface="微软雅黑" panose="020B0503020204020204" charset="-122"/>
              </a:rPr>
              <a:t>管理岗位中通用的工作要求</a:t>
            </a:r>
            <a:endParaRPr lang="zh-CN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7" name="图片 26" descr="人(1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3000" y="3475990"/>
            <a:ext cx="766445" cy="7664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管理方向 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– </a:t>
            </a:r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软素质能力</a:t>
            </a:r>
            <a:endParaRPr lang="zh-CN" altLang="en-US" sz="2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aphicFrame>
        <p:nvGraphicFramePr>
          <p:cNvPr id="6" name="图示 5"/>
          <p:cNvGraphicFramePr/>
          <p:nvPr/>
        </p:nvGraphicFramePr>
        <p:xfrm>
          <a:off x="7492617" y="1421679"/>
          <a:ext cx="5472608" cy="45094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8" name="矩形 7"/>
          <p:cNvSpPr>
            <a:spLocks noGrp="1"/>
          </p:cNvSpPr>
          <p:nvPr/>
        </p:nvSpPr>
        <p:spPr>
          <a:xfrm>
            <a:off x="305435" y="1282700"/>
            <a:ext cx="7713980" cy="4787265"/>
          </a:xfrm>
          <a:prstGeom prst="rect">
            <a:avLst/>
          </a:prstGeom>
          <a:noFill/>
          <a:ln w="9525">
            <a:noFill/>
          </a:ln>
        </p:spPr>
        <p:txBody>
          <a:bodyPr vert="horz" wrap="square" anchor="t"/>
          <a:lstStyle>
            <a:lvl1pPr marL="342900" lvl="0" indent="-342900" algn="l" defTabSz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800" b="0"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defRPr>
            </a:lvl1pPr>
            <a:lvl2pPr marL="742950" lvl="1" indent="-285750" algn="l" defTabSz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400" b="0"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defRPr>
            </a:lvl2pPr>
            <a:lvl3pPr marL="1143000" lvl="2" indent="-228600" algn="l" defTabSz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000" b="0"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defRPr>
            </a:lvl3pPr>
            <a:lvl4pPr marL="1600200" lvl="3" indent="-228600" algn="l" defTabSz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defRPr>
            </a:lvl4pPr>
            <a:lvl5pPr marL="2057400" lvl="4" indent="-228600" algn="l" defTabSz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defRPr>
            </a:lvl5pPr>
          </a:lstStyle>
          <a:p>
            <a:pPr eaLnBrk="1" hangingPunct="1">
              <a:lnSpc>
                <a:spcPct val="150000"/>
              </a:lnSpc>
            </a:pPr>
            <a:r>
              <a:rPr lang="zh-CN" altLang="en-US" sz="1800" b="1" dirty="0">
                <a:latin typeface="微软雅黑" panose="020B0503020204020204" charset="-122"/>
              </a:rPr>
              <a:t>领导号召能力：</a:t>
            </a:r>
            <a:r>
              <a:rPr lang="zh-CN" altLang="en-US" sz="1600" dirty="0">
                <a:latin typeface="微软雅黑" panose="020B0503020204020204" charset="-122"/>
              </a:rPr>
              <a:t>领导他人能力，号召影响他人能力，能够组建团队，团结力量</a:t>
            </a:r>
            <a:endParaRPr lang="en-US" altLang="zh-CN" sz="1600" dirty="0">
              <a:latin typeface="微软雅黑" panose="020B050302020402020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800" b="1" dirty="0">
                <a:latin typeface="微软雅黑" panose="020B0503020204020204" charset="-122"/>
              </a:rPr>
              <a:t>分析判断能力：</a:t>
            </a:r>
            <a:r>
              <a:rPr lang="zh-CN" altLang="en-US" sz="1600" dirty="0">
                <a:latin typeface="微软雅黑" panose="020B0503020204020204" charset="-122"/>
              </a:rPr>
              <a:t>弄清领导目标或组织目标；分析问题和局势，有效的分析判断进行决策</a:t>
            </a:r>
            <a:endParaRPr lang="en-US" altLang="zh-CN" sz="1600" dirty="0">
              <a:latin typeface="微软雅黑" panose="020B050302020402020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800" b="1" dirty="0">
                <a:latin typeface="微软雅黑" panose="020B0503020204020204" charset="-122"/>
              </a:rPr>
              <a:t>计划安排能力：</a:t>
            </a:r>
            <a:r>
              <a:rPr lang="zh-CN" altLang="en-US" sz="1600" dirty="0">
                <a:latin typeface="微软雅黑" panose="020B0503020204020204" charset="-122"/>
              </a:rPr>
              <a:t>有计划、统筹、安排能力；包括工作的分配、协调、应急事件处理能力</a:t>
            </a:r>
            <a:endParaRPr lang="en-US" altLang="zh-CN" sz="1600" dirty="0">
              <a:latin typeface="微软雅黑" panose="020B050302020402020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800" b="1" dirty="0">
                <a:latin typeface="微软雅黑" panose="020B0503020204020204" charset="-122"/>
              </a:rPr>
              <a:t>管理培养能力：</a:t>
            </a:r>
            <a:r>
              <a:rPr lang="zh-CN" altLang="en-US" sz="1600" dirty="0">
                <a:latin typeface="微软雅黑" panose="020B0503020204020204" charset="-122"/>
              </a:rPr>
              <a:t>人能够管理团队，对团队的授权、人才的培养，团队组织架构，通过管理协同，达到工作目标</a:t>
            </a:r>
            <a:endParaRPr lang="en-US" altLang="zh-CN" sz="1600" dirty="0">
              <a:latin typeface="微软雅黑" panose="020B050302020402020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800" b="1" dirty="0">
                <a:latin typeface="微软雅黑" panose="020B0503020204020204" charset="-122"/>
              </a:rPr>
              <a:t>沟通合作能力：</a:t>
            </a:r>
            <a:r>
              <a:rPr lang="zh-CN" altLang="en-US" sz="1600" dirty="0">
                <a:latin typeface="微软雅黑" panose="020B0503020204020204" charset="-122"/>
              </a:rPr>
              <a:t>擅长沟通交流，能够传达自己的思想，并且能够把思想内容通过写作、演讲、会议等方式表达出来；良好的合作能力能够联合资源，与其他组</a:t>
            </a:r>
            <a:endParaRPr lang="en-US" altLang="zh-CN" sz="1600" dirty="0">
              <a:latin typeface="微软雅黑" panose="020B0503020204020204" charset="-122"/>
            </a:endParaRPr>
          </a:p>
          <a:p>
            <a:pPr eaLnBrk="1" hangingPunct="1">
              <a:lnSpc>
                <a:spcPct val="150000"/>
              </a:lnSpc>
              <a:buNone/>
            </a:pPr>
            <a:r>
              <a:rPr lang="en-US" altLang="zh-CN" sz="1600" dirty="0">
                <a:latin typeface="微软雅黑" panose="020B0503020204020204" charset="-122"/>
              </a:rPr>
              <a:t>      </a:t>
            </a:r>
            <a:r>
              <a:rPr lang="zh-CN" altLang="en-US" sz="1600" dirty="0">
                <a:latin typeface="微软雅黑" panose="020B0503020204020204" charset="-122"/>
              </a:rPr>
              <a:t>织或个人达到共同或者彼此目的；</a:t>
            </a:r>
            <a:endParaRPr lang="en-US" altLang="zh-CN" sz="1600" dirty="0">
              <a:latin typeface="微软雅黑" panose="020B050302020402020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800" b="1" dirty="0">
                <a:latin typeface="微软雅黑" panose="020B0503020204020204" charset="-122"/>
              </a:rPr>
              <a:t>总结反思能力：</a:t>
            </a:r>
            <a:r>
              <a:rPr lang="zh-CN" altLang="en-US" sz="1600" dirty="0">
                <a:latin typeface="微软雅黑" panose="020B0503020204020204" charset="-122"/>
              </a:rPr>
              <a:t>工作中发现问题及时调整；对问题、方法、结果有深刻总结思考反思，有好的复盘和总结规律的能力，为以后铺垫。（知行合一）</a:t>
            </a:r>
            <a:endParaRPr lang="zh-CN" altLang="en-US" sz="1600" dirty="0">
              <a:latin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8180" y="436880"/>
            <a:ext cx="3907155" cy="497840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en-US" altLang="zh-CN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How</a:t>
            </a:r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：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如何学习？  </a:t>
            </a:r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               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pic>
        <p:nvPicPr>
          <p:cNvPr id="6" name="图片 11267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50" y="1530350"/>
            <a:ext cx="3494088" cy="4484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8180" y="436880"/>
            <a:ext cx="4478020" cy="497840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en-US" altLang="zh-CN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How: </a:t>
            </a:r>
            <a:r>
              <a:rPr lang="zh-CN" altLang="en-US" sz="2400" spc="300" dirty="0">
                <a:solidFill>
                  <a:schemeClr val="bg1"/>
                </a:solidFill>
                <a:latin typeface="+mn-ea"/>
                <a:sym typeface="微软雅黑" panose="020B0503020204020204" charset="-122"/>
              </a:rPr>
              <a:t>如何学习某个子领域</a:t>
            </a:r>
            <a:endParaRPr lang="zh-CN" altLang="en-US" sz="2400" spc="300" dirty="0">
              <a:solidFill>
                <a:schemeClr val="bg1"/>
              </a:solidFill>
              <a:latin typeface="+mn-ea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54" name="Group 77"/>
          <p:cNvGrpSpPr/>
          <p:nvPr/>
        </p:nvGrpSpPr>
        <p:grpSpPr>
          <a:xfrm>
            <a:off x="393072" y="2663189"/>
            <a:ext cx="2531413" cy="2877816"/>
            <a:chOff x="721516" y="1809751"/>
            <a:chExt cx="1809750" cy="2057399"/>
          </a:xfrm>
        </p:grpSpPr>
        <p:sp>
          <p:nvSpPr>
            <p:cNvPr id="55" name="Rectangle 5"/>
            <p:cNvSpPr/>
            <p:nvPr/>
          </p:nvSpPr>
          <p:spPr bwMode="auto">
            <a:xfrm rot="5400000" flipV="1">
              <a:off x="826291" y="1704976"/>
              <a:ext cx="1600200" cy="1809750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/>
            </a:p>
          </p:txBody>
        </p:sp>
        <p:sp>
          <p:nvSpPr>
            <p:cNvPr id="56" name="Right Triangle 8"/>
            <p:cNvSpPr/>
            <p:nvPr/>
          </p:nvSpPr>
          <p:spPr bwMode="auto">
            <a:xfrm rot="5400000">
              <a:off x="1980372" y="3352800"/>
              <a:ext cx="457200" cy="571500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/>
            </a:p>
          </p:txBody>
        </p:sp>
      </p:grpSp>
      <p:grpSp>
        <p:nvGrpSpPr>
          <p:cNvPr id="57" name="Group 43"/>
          <p:cNvGrpSpPr/>
          <p:nvPr/>
        </p:nvGrpSpPr>
        <p:grpSpPr>
          <a:xfrm>
            <a:off x="2505359" y="3508895"/>
            <a:ext cx="607827" cy="607821"/>
            <a:chOff x="618873" y="1239440"/>
            <a:chExt cx="650476" cy="650470"/>
          </a:xfrm>
        </p:grpSpPr>
        <p:sp>
          <p:nvSpPr>
            <p:cNvPr id="58" name="Oval 109"/>
            <p:cNvSpPr/>
            <p:nvPr/>
          </p:nvSpPr>
          <p:spPr>
            <a:xfrm>
              <a:off x="618873" y="1239440"/>
              <a:ext cx="650476" cy="650470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accent1"/>
                </a:solidFill>
              </a:endParaRPr>
            </a:p>
          </p:txBody>
        </p:sp>
        <p:sp>
          <p:nvSpPr>
            <p:cNvPr id="59" name="Freeform 38"/>
            <p:cNvSpPr>
              <a:spLocks noEditPoints="1"/>
            </p:cNvSpPr>
            <p:nvPr/>
          </p:nvSpPr>
          <p:spPr bwMode="auto">
            <a:xfrm rot="16200000">
              <a:off x="736069" y="1356633"/>
              <a:ext cx="416084" cy="416084"/>
            </a:xfrm>
            <a:custGeom>
              <a:avLst/>
              <a:gdLst/>
              <a:ahLst/>
              <a:cxnLst>
                <a:cxn ang="0">
                  <a:pos x="31" y="62"/>
                </a:cxn>
                <a:cxn ang="0">
                  <a:pos x="0" y="31"/>
                </a:cxn>
                <a:cxn ang="0">
                  <a:pos x="31" y="0"/>
                </a:cxn>
                <a:cxn ang="0">
                  <a:pos x="62" y="31"/>
                </a:cxn>
                <a:cxn ang="0">
                  <a:pos x="31" y="62"/>
                </a:cxn>
                <a:cxn ang="0">
                  <a:pos x="51" y="30"/>
                </a:cxn>
                <a:cxn ang="0">
                  <a:pos x="48" y="26"/>
                </a:cxn>
                <a:cxn ang="0">
                  <a:pos x="46" y="25"/>
                </a:cxn>
                <a:cxn ang="0">
                  <a:pos x="44" y="26"/>
                </a:cxn>
                <a:cxn ang="0">
                  <a:pos x="36" y="33"/>
                </a:cxn>
                <a:cxn ang="0">
                  <a:pos x="36" y="13"/>
                </a:cxn>
                <a:cxn ang="0">
                  <a:pos x="34" y="11"/>
                </a:cxn>
                <a:cxn ang="0">
                  <a:pos x="29" y="11"/>
                </a:cxn>
                <a:cxn ang="0">
                  <a:pos x="26" y="13"/>
                </a:cxn>
                <a:cxn ang="0">
                  <a:pos x="26" y="33"/>
                </a:cxn>
                <a:cxn ang="0">
                  <a:pos x="19" y="26"/>
                </a:cxn>
                <a:cxn ang="0">
                  <a:pos x="17" y="25"/>
                </a:cxn>
                <a:cxn ang="0">
                  <a:pos x="15" y="26"/>
                </a:cxn>
                <a:cxn ang="0">
                  <a:pos x="11" y="30"/>
                </a:cxn>
                <a:cxn ang="0">
                  <a:pos x="11" y="31"/>
                </a:cxn>
                <a:cxn ang="0">
                  <a:pos x="11" y="33"/>
                </a:cxn>
                <a:cxn ang="0">
                  <a:pos x="26" y="48"/>
                </a:cxn>
                <a:cxn ang="0">
                  <a:pos x="30" y="51"/>
                </a:cxn>
                <a:cxn ang="0">
                  <a:pos x="31" y="52"/>
                </a:cxn>
                <a:cxn ang="0">
                  <a:pos x="33" y="51"/>
                </a:cxn>
                <a:cxn ang="0">
                  <a:pos x="37" y="48"/>
                </a:cxn>
                <a:cxn ang="0">
                  <a:pos x="51" y="33"/>
                </a:cxn>
                <a:cxn ang="0">
                  <a:pos x="52" y="31"/>
                </a:cxn>
                <a:cxn ang="0">
                  <a:pos x="51" y="30"/>
                </a:cxn>
              </a:cxnLst>
              <a:rect l="0" t="0" r="r" b="b"/>
              <a:pathLst>
                <a:path w="62" h="62">
                  <a:moveTo>
                    <a:pt x="31" y="62"/>
                  </a:moveTo>
                  <a:cubicBezTo>
                    <a:pt x="14" y="62"/>
                    <a:pt x="0" y="48"/>
                    <a:pt x="0" y="31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8" y="0"/>
                    <a:pt x="62" y="14"/>
                    <a:pt x="62" y="31"/>
                  </a:cubicBezTo>
                  <a:cubicBezTo>
                    <a:pt x="62" y="48"/>
                    <a:pt x="48" y="62"/>
                    <a:pt x="31" y="62"/>
                  </a:cubicBezTo>
                  <a:close/>
                  <a:moveTo>
                    <a:pt x="51" y="30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25"/>
                    <a:pt x="47" y="25"/>
                    <a:pt x="46" y="25"/>
                  </a:cubicBezTo>
                  <a:cubicBezTo>
                    <a:pt x="45" y="25"/>
                    <a:pt x="45" y="25"/>
                    <a:pt x="44" y="26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2"/>
                    <a:pt x="35" y="11"/>
                    <a:pt x="34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7" y="11"/>
                    <a:pt x="26" y="12"/>
                    <a:pt x="26" y="1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7" y="25"/>
                    <a:pt x="17" y="25"/>
                  </a:cubicBezTo>
                  <a:cubicBezTo>
                    <a:pt x="16" y="25"/>
                    <a:pt x="15" y="25"/>
                    <a:pt x="15" y="26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1"/>
                    <a:pt x="11" y="31"/>
                  </a:cubicBezTo>
                  <a:cubicBezTo>
                    <a:pt x="11" y="32"/>
                    <a:pt x="11" y="33"/>
                    <a:pt x="11" y="33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1" y="52"/>
                    <a:pt x="31" y="52"/>
                  </a:cubicBezTo>
                  <a:cubicBezTo>
                    <a:pt x="32" y="52"/>
                    <a:pt x="33" y="52"/>
                    <a:pt x="33" y="51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3"/>
                    <a:pt x="51" y="33"/>
                    <a:pt x="51" y="33"/>
                  </a:cubicBezTo>
                  <a:cubicBezTo>
                    <a:pt x="52" y="33"/>
                    <a:pt x="52" y="32"/>
                    <a:pt x="52" y="31"/>
                  </a:cubicBezTo>
                  <a:cubicBezTo>
                    <a:pt x="52" y="31"/>
                    <a:pt x="52" y="30"/>
                    <a:pt x="51" y="3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0" name="Group 25"/>
          <p:cNvGrpSpPr/>
          <p:nvPr/>
        </p:nvGrpSpPr>
        <p:grpSpPr>
          <a:xfrm>
            <a:off x="664089" y="3321140"/>
            <a:ext cx="1887145" cy="1047088"/>
            <a:chOff x="764014" y="1347765"/>
            <a:chExt cx="1408928" cy="748579"/>
          </a:xfrm>
        </p:grpSpPr>
        <p:sp>
          <p:nvSpPr>
            <p:cNvPr id="61" name="Text Placeholder 3"/>
            <p:cNvSpPr txBox="1"/>
            <p:nvPr/>
          </p:nvSpPr>
          <p:spPr>
            <a:xfrm>
              <a:off x="911159" y="1347765"/>
              <a:ext cx="1171976" cy="22408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zh-CN" altLang="en-US" sz="1800" b="1" i="0" u="none" strike="noStrike" kern="1200" cap="none" spc="30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</a:rPr>
                <a:t>明确目标</a:t>
              </a:r>
              <a:endParaRPr kumimoji="0" lang="en-US" sz="18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2" name="Text Placeholder 3"/>
            <p:cNvSpPr txBox="1"/>
            <p:nvPr/>
          </p:nvSpPr>
          <p:spPr>
            <a:xfrm>
              <a:off x="764014" y="1971851"/>
              <a:ext cx="1408928" cy="124493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defTabSz="914400">
                <a:spcBef>
                  <a:spcPct val="20000"/>
                </a:spcBef>
                <a:defRPr/>
              </a:pPr>
              <a:endParaRPr 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4" name="Group 78"/>
          <p:cNvGrpSpPr/>
          <p:nvPr/>
        </p:nvGrpSpPr>
        <p:grpSpPr>
          <a:xfrm>
            <a:off x="3168966" y="2663191"/>
            <a:ext cx="2531413" cy="2877814"/>
            <a:chOff x="686749" y="1809752"/>
            <a:chExt cx="1809750" cy="2057398"/>
          </a:xfrm>
          <a:solidFill>
            <a:srgbClr val="5B9BD5"/>
          </a:solidFill>
        </p:grpSpPr>
        <p:sp>
          <p:nvSpPr>
            <p:cNvPr id="65" name="Rectangle 79"/>
            <p:cNvSpPr/>
            <p:nvPr/>
          </p:nvSpPr>
          <p:spPr bwMode="auto">
            <a:xfrm rot="5400000" flipV="1">
              <a:off x="791524" y="1704977"/>
              <a:ext cx="1600200" cy="1809750"/>
            </a:xfrm>
            <a:prstGeom prst="rect">
              <a:avLst/>
            </a:prstGeom>
            <a:solidFill>
              <a:srgbClr val="FF872E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/>
            </a:p>
          </p:txBody>
        </p:sp>
        <p:sp>
          <p:nvSpPr>
            <p:cNvPr id="66" name="Right Triangle 80"/>
            <p:cNvSpPr/>
            <p:nvPr/>
          </p:nvSpPr>
          <p:spPr bwMode="auto">
            <a:xfrm rot="5400000">
              <a:off x="1980372" y="3352800"/>
              <a:ext cx="457200" cy="571500"/>
            </a:xfrm>
            <a:prstGeom prst="rtTriangle">
              <a:avLst/>
            </a:prstGeom>
            <a:solidFill>
              <a:srgbClr val="F268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/>
            </a:p>
          </p:txBody>
        </p:sp>
      </p:grpSp>
      <p:grpSp>
        <p:nvGrpSpPr>
          <p:cNvPr id="70" name="Group 85"/>
          <p:cNvGrpSpPr/>
          <p:nvPr/>
        </p:nvGrpSpPr>
        <p:grpSpPr>
          <a:xfrm>
            <a:off x="6071522" y="2663188"/>
            <a:ext cx="2531413" cy="2877817"/>
            <a:chOff x="684972" y="1809750"/>
            <a:chExt cx="1809750" cy="2057400"/>
          </a:xfrm>
          <a:solidFill>
            <a:srgbClr val="3093FF"/>
          </a:solidFill>
        </p:grpSpPr>
        <p:sp>
          <p:nvSpPr>
            <p:cNvPr id="71" name="Rectangle 86"/>
            <p:cNvSpPr/>
            <p:nvPr/>
          </p:nvSpPr>
          <p:spPr bwMode="auto">
            <a:xfrm rot="5400000" flipV="1">
              <a:off x="789747" y="1704975"/>
              <a:ext cx="1600200" cy="1809750"/>
            </a:xfrm>
            <a:prstGeom prst="rect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/>
            </a:p>
          </p:txBody>
        </p:sp>
        <p:sp>
          <p:nvSpPr>
            <p:cNvPr id="72" name="Right Triangle 87"/>
            <p:cNvSpPr/>
            <p:nvPr/>
          </p:nvSpPr>
          <p:spPr bwMode="auto">
            <a:xfrm rot="5400000">
              <a:off x="1980372" y="3352800"/>
              <a:ext cx="457200" cy="571500"/>
            </a:xfrm>
            <a:prstGeom prst="rtTriangle">
              <a:avLst/>
            </a:prstGeom>
            <a:solidFill>
              <a:srgbClr val="097E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/>
            </a:p>
          </p:txBody>
        </p:sp>
      </p:grpSp>
      <p:grpSp>
        <p:nvGrpSpPr>
          <p:cNvPr id="76" name="Group 92"/>
          <p:cNvGrpSpPr/>
          <p:nvPr/>
        </p:nvGrpSpPr>
        <p:grpSpPr>
          <a:xfrm>
            <a:off x="8910527" y="2663188"/>
            <a:ext cx="2531413" cy="2877817"/>
            <a:chOff x="684972" y="1809750"/>
            <a:chExt cx="1809750" cy="2057400"/>
          </a:xfrm>
        </p:grpSpPr>
        <p:sp>
          <p:nvSpPr>
            <p:cNvPr id="77" name="Rectangle 93"/>
            <p:cNvSpPr/>
            <p:nvPr/>
          </p:nvSpPr>
          <p:spPr bwMode="auto">
            <a:xfrm rot="5400000" flipV="1">
              <a:off x="789747" y="1704975"/>
              <a:ext cx="1600200" cy="1809750"/>
            </a:xfrm>
            <a:prstGeom prst="rect">
              <a:avLst/>
            </a:pr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 dirty="0"/>
            </a:p>
          </p:txBody>
        </p:sp>
        <p:sp>
          <p:nvSpPr>
            <p:cNvPr id="78" name="Right Triangle 94"/>
            <p:cNvSpPr/>
            <p:nvPr/>
          </p:nvSpPr>
          <p:spPr bwMode="auto">
            <a:xfrm rot="5400000">
              <a:off x="1980372" y="3352800"/>
              <a:ext cx="457200" cy="571500"/>
            </a:xfrm>
            <a:prstGeom prst="rtTriangle">
              <a:avLst/>
            </a:pr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en-US"/>
            </a:p>
          </p:txBody>
        </p:sp>
      </p:grpSp>
      <p:sp>
        <p:nvSpPr>
          <p:cNvPr id="81" name="Text Placeholder 3"/>
          <p:cNvSpPr txBox="1"/>
          <p:nvPr/>
        </p:nvSpPr>
        <p:spPr>
          <a:xfrm>
            <a:off x="9232661" y="4204208"/>
            <a:ext cx="1887145" cy="153888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defTabSz="914400">
              <a:spcBef>
                <a:spcPct val="20000"/>
              </a:spcBef>
              <a:defRPr/>
            </a:pPr>
            <a:endParaRPr lang="en-US" sz="1000" dirty="0">
              <a:solidFill>
                <a:schemeClr val="bg1"/>
              </a:solidFill>
            </a:endParaRPr>
          </a:p>
        </p:txBody>
      </p:sp>
      <p:grpSp>
        <p:nvGrpSpPr>
          <p:cNvPr id="91" name="Group 43"/>
          <p:cNvGrpSpPr/>
          <p:nvPr/>
        </p:nvGrpSpPr>
        <p:grpSpPr>
          <a:xfrm>
            <a:off x="5393978" y="3508895"/>
            <a:ext cx="607827" cy="607821"/>
            <a:chOff x="618873" y="1239440"/>
            <a:chExt cx="650476" cy="650470"/>
          </a:xfrm>
        </p:grpSpPr>
        <p:sp>
          <p:nvSpPr>
            <p:cNvPr id="92" name="Oval 112"/>
            <p:cNvSpPr/>
            <p:nvPr/>
          </p:nvSpPr>
          <p:spPr>
            <a:xfrm>
              <a:off x="618873" y="1239440"/>
              <a:ext cx="650476" cy="650470"/>
            </a:xfrm>
            <a:prstGeom prst="ellipse">
              <a:avLst/>
            </a:prstGeom>
            <a:solidFill>
              <a:srgbClr val="FF872E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accent1"/>
                </a:solidFill>
              </a:endParaRPr>
            </a:p>
          </p:txBody>
        </p:sp>
        <p:sp>
          <p:nvSpPr>
            <p:cNvPr id="93" name="Freeform 38"/>
            <p:cNvSpPr>
              <a:spLocks noEditPoints="1"/>
            </p:cNvSpPr>
            <p:nvPr/>
          </p:nvSpPr>
          <p:spPr bwMode="auto">
            <a:xfrm rot="16200000">
              <a:off x="736069" y="1356633"/>
              <a:ext cx="416084" cy="416084"/>
            </a:xfrm>
            <a:custGeom>
              <a:avLst/>
              <a:gdLst/>
              <a:ahLst/>
              <a:cxnLst>
                <a:cxn ang="0">
                  <a:pos x="31" y="62"/>
                </a:cxn>
                <a:cxn ang="0">
                  <a:pos x="0" y="31"/>
                </a:cxn>
                <a:cxn ang="0">
                  <a:pos x="31" y="0"/>
                </a:cxn>
                <a:cxn ang="0">
                  <a:pos x="62" y="31"/>
                </a:cxn>
                <a:cxn ang="0">
                  <a:pos x="31" y="62"/>
                </a:cxn>
                <a:cxn ang="0">
                  <a:pos x="51" y="30"/>
                </a:cxn>
                <a:cxn ang="0">
                  <a:pos x="48" y="26"/>
                </a:cxn>
                <a:cxn ang="0">
                  <a:pos x="46" y="25"/>
                </a:cxn>
                <a:cxn ang="0">
                  <a:pos x="44" y="26"/>
                </a:cxn>
                <a:cxn ang="0">
                  <a:pos x="36" y="33"/>
                </a:cxn>
                <a:cxn ang="0">
                  <a:pos x="36" y="13"/>
                </a:cxn>
                <a:cxn ang="0">
                  <a:pos x="34" y="11"/>
                </a:cxn>
                <a:cxn ang="0">
                  <a:pos x="29" y="11"/>
                </a:cxn>
                <a:cxn ang="0">
                  <a:pos x="26" y="13"/>
                </a:cxn>
                <a:cxn ang="0">
                  <a:pos x="26" y="33"/>
                </a:cxn>
                <a:cxn ang="0">
                  <a:pos x="19" y="26"/>
                </a:cxn>
                <a:cxn ang="0">
                  <a:pos x="17" y="25"/>
                </a:cxn>
                <a:cxn ang="0">
                  <a:pos x="15" y="26"/>
                </a:cxn>
                <a:cxn ang="0">
                  <a:pos x="11" y="30"/>
                </a:cxn>
                <a:cxn ang="0">
                  <a:pos x="11" y="31"/>
                </a:cxn>
                <a:cxn ang="0">
                  <a:pos x="11" y="33"/>
                </a:cxn>
                <a:cxn ang="0">
                  <a:pos x="26" y="48"/>
                </a:cxn>
                <a:cxn ang="0">
                  <a:pos x="30" y="51"/>
                </a:cxn>
                <a:cxn ang="0">
                  <a:pos x="31" y="52"/>
                </a:cxn>
                <a:cxn ang="0">
                  <a:pos x="33" y="51"/>
                </a:cxn>
                <a:cxn ang="0">
                  <a:pos x="37" y="48"/>
                </a:cxn>
                <a:cxn ang="0">
                  <a:pos x="51" y="33"/>
                </a:cxn>
                <a:cxn ang="0">
                  <a:pos x="52" y="31"/>
                </a:cxn>
                <a:cxn ang="0">
                  <a:pos x="51" y="30"/>
                </a:cxn>
              </a:cxnLst>
              <a:rect l="0" t="0" r="r" b="b"/>
              <a:pathLst>
                <a:path w="62" h="62">
                  <a:moveTo>
                    <a:pt x="31" y="62"/>
                  </a:moveTo>
                  <a:cubicBezTo>
                    <a:pt x="14" y="62"/>
                    <a:pt x="0" y="48"/>
                    <a:pt x="0" y="31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8" y="0"/>
                    <a:pt x="62" y="14"/>
                    <a:pt x="62" y="31"/>
                  </a:cubicBezTo>
                  <a:cubicBezTo>
                    <a:pt x="62" y="48"/>
                    <a:pt x="48" y="62"/>
                    <a:pt x="31" y="62"/>
                  </a:cubicBezTo>
                  <a:close/>
                  <a:moveTo>
                    <a:pt x="51" y="30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25"/>
                    <a:pt x="47" y="25"/>
                    <a:pt x="46" y="25"/>
                  </a:cubicBezTo>
                  <a:cubicBezTo>
                    <a:pt x="45" y="25"/>
                    <a:pt x="45" y="25"/>
                    <a:pt x="44" y="26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2"/>
                    <a:pt x="35" y="11"/>
                    <a:pt x="34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7" y="11"/>
                    <a:pt x="26" y="12"/>
                    <a:pt x="26" y="1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7" y="25"/>
                    <a:pt x="17" y="25"/>
                  </a:cubicBezTo>
                  <a:cubicBezTo>
                    <a:pt x="16" y="25"/>
                    <a:pt x="15" y="25"/>
                    <a:pt x="15" y="26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1"/>
                    <a:pt x="11" y="31"/>
                  </a:cubicBezTo>
                  <a:cubicBezTo>
                    <a:pt x="11" y="32"/>
                    <a:pt x="11" y="33"/>
                    <a:pt x="11" y="33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1" y="52"/>
                    <a:pt x="31" y="52"/>
                  </a:cubicBezTo>
                  <a:cubicBezTo>
                    <a:pt x="32" y="52"/>
                    <a:pt x="33" y="52"/>
                    <a:pt x="33" y="51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3"/>
                    <a:pt x="51" y="33"/>
                    <a:pt x="51" y="33"/>
                  </a:cubicBezTo>
                  <a:cubicBezTo>
                    <a:pt x="52" y="33"/>
                    <a:pt x="52" y="32"/>
                    <a:pt x="52" y="31"/>
                  </a:cubicBezTo>
                  <a:cubicBezTo>
                    <a:pt x="52" y="31"/>
                    <a:pt x="52" y="30"/>
                    <a:pt x="51" y="3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94" name="Group 43"/>
          <p:cNvGrpSpPr/>
          <p:nvPr/>
        </p:nvGrpSpPr>
        <p:grpSpPr>
          <a:xfrm>
            <a:off x="8247669" y="3508895"/>
            <a:ext cx="607827" cy="607821"/>
            <a:chOff x="618873" y="1239440"/>
            <a:chExt cx="650476" cy="650470"/>
          </a:xfrm>
        </p:grpSpPr>
        <p:sp>
          <p:nvSpPr>
            <p:cNvPr id="95" name="Oval 115"/>
            <p:cNvSpPr/>
            <p:nvPr/>
          </p:nvSpPr>
          <p:spPr>
            <a:xfrm>
              <a:off x="618873" y="1239440"/>
              <a:ext cx="650476" cy="650470"/>
            </a:xfrm>
            <a:prstGeom prst="ellipse">
              <a:avLst/>
            </a:prstGeom>
            <a:solidFill>
              <a:schemeClr val="accent3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accent1"/>
                </a:solidFill>
              </a:endParaRPr>
            </a:p>
          </p:txBody>
        </p:sp>
        <p:sp>
          <p:nvSpPr>
            <p:cNvPr id="96" name="Freeform 38"/>
            <p:cNvSpPr>
              <a:spLocks noEditPoints="1"/>
            </p:cNvSpPr>
            <p:nvPr/>
          </p:nvSpPr>
          <p:spPr bwMode="auto">
            <a:xfrm rot="16200000">
              <a:off x="736069" y="1356633"/>
              <a:ext cx="416084" cy="416084"/>
            </a:xfrm>
            <a:custGeom>
              <a:avLst/>
              <a:gdLst/>
              <a:ahLst/>
              <a:cxnLst>
                <a:cxn ang="0">
                  <a:pos x="31" y="62"/>
                </a:cxn>
                <a:cxn ang="0">
                  <a:pos x="0" y="31"/>
                </a:cxn>
                <a:cxn ang="0">
                  <a:pos x="31" y="0"/>
                </a:cxn>
                <a:cxn ang="0">
                  <a:pos x="62" y="31"/>
                </a:cxn>
                <a:cxn ang="0">
                  <a:pos x="31" y="62"/>
                </a:cxn>
                <a:cxn ang="0">
                  <a:pos x="51" y="30"/>
                </a:cxn>
                <a:cxn ang="0">
                  <a:pos x="48" y="26"/>
                </a:cxn>
                <a:cxn ang="0">
                  <a:pos x="46" y="25"/>
                </a:cxn>
                <a:cxn ang="0">
                  <a:pos x="44" y="26"/>
                </a:cxn>
                <a:cxn ang="0">
                  <a:pos x="36" y="33"/>
                </a:cxn>
                <a:cxn ang="0">
                  <a:pos x="36" y="13"/>
                </a:cxn>
                <a:cxn ang="0">
                  <a:pos x="34" y="11"/>
                </a:cxn>
                <a:cxn ang="0">
                  <a:pos x="29" y="11"/>
                </a:cxn>
                <a:cxn ang="0">
                  <a:pos x="26" y="13"/>
                </a:cxn>
                <a:cxn ang="0">
                  <a:pos x="26" y="33"/>
                </a:cxn>
                <a:cxn ang="0">
                  <a:pos x="19" y="26"/>
                </a:cxn>
                <a:cxn ang="0">
                  <a:pos x="17" y="25"/>
                </a:cxn>
                <a:cxn ang="0">
                  <a:pos x="15" y="26"/>
                </a:cxn>
                <a:cxn ang="0">
                  <a:pos x="11" y="30"/>
                </a:cxn>
                <a:cxn ang="0">
                  <a:pos x="11" y="31"/>
                </a:cxn>
                <a:cxn ang="0">
                  <a:pos x="11" y="33"/>
                </a:cxn>
                <a:cxn ang="0">
                  <a:pos x="26" y="48"/>
                </a:cxn>
                <a:cxn ang="0">
                  <a:pos x="30" y="51"/>
                </a:cxn>
                <a:cxn ang="0">
                  <a:pos x="31" y="52"/>
                </a:cxn>
                <a:cxn ang="0">
                  <a:pos x="33" y="51"/>
                </a:cxn>
                <a:cxn ang="0">
                  <a:pos x="37" y="48"/>
                </a:cxn>
                <a:cxn ang="0">
                  <a:pos x="51" y="33"/>
                </a:cxn>
                <a:cxn ang="0">
                  <a:pos x="52" y="31"/>
                </a:cxn>
                <a:cxn ang="0">
                  <a:pos x="51" y="30"/>
                </a:cxn>
              </a:cxnLst>
              <a:rect l="0" t="0" r="r" b="b"/>
              <a:pathLst>
                <a:path w="62" h="62">
                  <a:moveTo>
                    <a:pt x="31" y="62"/>
                  </a:moveTo>
                  <a:cubicBezTo>
                    <a:pt x="14" y="62"/>
                    <a:pt x="0" y="48"/>
                    <a:pt x="0" y="31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8" y="0"/>
                    <a:pt x="62" y="14"/>
                    <a:pt x="62" y="31"/>
                  </a:cubicBezTo>
                  <a:cubicBezTo>
                    <a:pt x="62" y="48"/>
                    <a:pt x="48" y="62"/>
                    <a:pt x="31" y="62"/>
                  </a:cubicBezTo>
                  <a:close/>
                  <a:moveTo>
                    <a:pt x="51" y="30"/>
                  </a:moveTo>
                  <a:cubicBezTo>
                    <a:pt x="48" y="26"/>
                    <a:pt x="48" y="26"/>
                    <a:pt x="48" y="26"/>
                  </a:cubicBezTo>
                  <a:cubicBezTo>
                    <a:pt x="47" y="25"/>
                    <a:pt x="47" y="25"/>
                    <a:pt x="46" y="25"/>
                  </a:cubicBezTo>
                  <a:cubicBezTo>
                    <a:pt x="45" y="25"/>
                    <a:pt x="45" y="25"/>
                    <a:pt x="44" y="26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2"/>
                    <a:pt x="35" y="11"/>
                    <a:pt x="34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7" y="11"/>
                    <a:pt x="26" y="12"/>
                    <a:pt x="26" y="1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7" y="25"/>
                    <a:pt x="17" y="25"/>
                  </a:cubicBezTo>
                  <a:cubicBezTo>
                    <a:pt x="16" y="25"/>
                    <a:pt x="15" y="25"/>
                    <a:pt x="15" y="26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1"/>
                    <a:pt x="11" y="31"/>
                  </a:cubicBezTo>
                  <a:cubicBezTo>
                    <a:pt x="11" y="32"/>
                    <a:pt x="11" y="33"/>
                    <a:pt x="11" y="33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1" y="52"/>
                    <a:pt x="31" y="52"/>
                  </a:cubicBezTo>
                  <a:cubicBezTo>
                    <a:pt x="32" y="52"/>
                    <a:pt x="33" y="52"/>
                    <a:pt x="33" y="51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3"/>
                    <a:pt x="51" y="33"/>
                    <a:pt x="51" y="33"/>
                  </a:cubicBezTo>
                  <a:cubicBezTo>
                    <a:pt x="52" y="33"/>
                    <a:pt x="52" y="32"/>
                    <a:pt x="52" y="31"/>
                  </a:cubicBezTo>
                  <a:cubicBezTo>
                    <a:pt x="52" y="31"/>
                    <a:pt x="52" y="30"/>
                    <a:pt x="51" y="3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97" name="Arc 117"/>
          <p:cNvSpPr/>
          <p:nvPr/>
        </p:nvSpPr>
        <p:spPr>
          <a:xfrm rot="19051047">
            <a:off x="1997877" y="1950181"/>
            <a:ext cx="2288837" cy="2288837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Arc 118"/>
          <p:cNvSpPr/>
          <p:nvPr/>
        </p:nvSpPr>
        <p:spPr>
          <a:xfrm rot="19051047">
            <a:off x="4732903" y="1950182"/>
            <a:ext cx="2288837" cy="2288837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Arc 119"/>
          <p:cNvSpPr/>
          <p:nvPr/>
        </p:nvSpPr>
        <p:spPr>
          <a:xfrm rot="19051047">
            <a:off x="7610720" y="1950182"/>
            <a:ext cx="2288837" cy="2288837"/>
          </a:xfrm>
          <a:prstGeom prst="arc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80025" y="3672351"/>
            <a:ext cx="2058234" cy="1022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zh-CN" altLang="en-US" sz="15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坚持自己想做的事情短期内看不出效果，长期总能看到效果</a:t>
            </a:r>
            <a:endParaRPr lang="zh-CN" altLang="en-US" sz="15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1" name="Text Placeholder 3"/>
          <p:cNvSpPr txBox="1"/>
          <p:nvPr/>
        </p:nvSpPr>
        <p:spPr>
          <a:xfrm>
            <a:off x="3563993" y="3296720"/>
            <a:ext cx="1569767" cy="276999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拆解</a:t>
            </a:r>
            <a:r>
              <a:rPr kumimoji="0" lang="zh-CN" altLang="en-US" sz="18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目标</a:t>
            </a:r>
            <a:endParaRPr kumimoji="0" lang="en-US" sz="1800" b="1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3445256" y="3634586"/>
            <a:ext cx="2058234" cy="1019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zh-CN" altLang="en-US" sz="15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将目标分解成为可以实现的各个步骤，量化</a:t>
            </a:r>
            <a:endParaRPr lang="zh-CN" altLang="en-US" sz="15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4" name="Text Placeholder 3"/>
          <p:cNvSpPr txBox="1"/>
          <p:nvPr/>
        </p:nvSpPr>
        <p:spPr>
          <a:xfrm>
            <a:off x="6568826" y="3296546"/>
            <a:ext cx="1569767" cy="276860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8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设定标准</a:t>
            </a:r>
            <a:endParaRPr kumimoji="0" lang="en-US" sz="1800" b="1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6324593" y="3640919"/>
            <a:ext cx="2058234" cy="1019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zh-CN" altLang="en-US" sz="15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针对每个需要实现的步骤中，设定所需要的专业技能</a:t>
            </a:r>
            <a:endParaRPr lang="zh-CN" altLang="en-US" sz="15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7" name="图片 1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35778" y="2777082"/>
            <a:ext cx="429456" cy="429456"/>
          </a:xfrm>
          <a:prstGeom prst="rect">
            <a:avLst/>
          </a:prstGeom>
        </p:spPr>
      </p:pic>
      <p:pic>
        <p:nvPicPr>
          <p:cNvPr id="109" name="图片 1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777" y="2762568"/>
            <a:ext cx="493260" cy="493260"/>
          </a:xfrm>
          <a:prstGeom prst="rect">
            <a:avLst/>
          </a:prstGeom>
        </p:spPr>
      </p:pic>
      <p:pic>
        <p:nvPicPr>
          <p:cNvPr id="111" name="图片 1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0760" y="2815922"/>
            <a:ext cx="405130" cy="405130"/>
          </a:xfrm>
          <a:prstGeom prst="rect">
            <a:avLst/>
          </a:prstGeom>
        </p:spPr>
      </p:pic>
      <p:pic>
        <p:nvPicPr>
          <p:cNvPr id="113" name="图片 1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9293" y="2820624"/>
            <a:ext cx="401590" cy="401590"/>
          </a:xfrm>
          <a:prstGeom prst="rect">
            <a:avLst/>
          </a:prstGeom>
        </p:spPr>
      </p:pic>
      <p:sp>
        <p:nvSpPr>
          <p:cNvPr id="114" name="Text Placeholder 3"/>
          <p:cNvSpPr txBox="1"/>
          <p:nvPr/>
        </p:nvSpPr>
        <p:spPr>
          <a:xfrm>
            <a:off x="9458109" y="3291628"/>
            <a:ext cx="1569767" cy="276999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800" b="1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针对学习</a:t>
            </a:r>
            <a:endParaRPr kumimoji="0" lang="en-US" sz="1800" b="1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9232661" y="3618404"/>
            <a:ext cx="2058234" cy="1019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zh-CN" altLang="en-US" sz="15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通过培训或者实践的方式，对设定的技能针对性的学习提高</a:t>
            </a:r>
            <a:endParaRPr lang="zh-CN" altLang="en-US" sz="15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3255" y="1161415"/>
            <a:ext cx="4838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目标导向、以终为始、设定标准、知行合一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990164"/>
            <a:ext cx="12192000" cy="223221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六边形 4"/>
          <p:cNvSpPr/>
          <p:nvPr/>
        </p:nvSpPr>
        <p:spPr>
          <a:xfrm rot="16200000">
            <a:off x="2744582" y="2383628"/>
            <a:ext cx="1700530" cy="1465976"/>
          </a:xfrm>
          <a:prstGeom prst="hexagon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661840" y="3285735"/>
            <a:ext cx="1820716" cy="446890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637790" y="3285490"/>
            <a:ext cx="197294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200" b="1" dirty="0">
                <a:solidFill>
                  <a:schemeClr val="bg1"/>
                </a:solidFill>
              </a:rPr>
              <a:t>PART  THREE</a:t>
            </a:r>
            <a:endParaRPr kumimoji="1" lang="zh-CN" altLang="en-US" sz="2200" b="1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3120261" y="2379221"/>
            <a:ext cx="949171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algn="dist" hangingPunct="0"/>
            <a:r>
              <a:rPr lang="en-US" altLang="zh-CN" sz="6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3</a:t>
            </a:r>
            <a:endParaRPr lang="zh-CN" altLang="en-US" sz="6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613132" y="2533109"/>
            <a:ext cx="6040354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hangingPunct="0"/>
            <a:r>
              <a:rPr lang="zh-CN" sz="4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学习书籍推荐</a:t>
            </a:r>
            <a:endParaRPr lang="zh-CN" sz="4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学习成长书籍推荐  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5967730" y="1671320"/>
            <a:ext cx="4779010" cy="443166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zh-CN" altLang="en-US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832485" y="1751330"/>
            <a:ext cx="4780280" cy="443103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35990" y="1271905"/>
            <a:ext cx="3943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</a:rPr>
              <a:t>技术书籍</a:t>
            </a:r>
            <a:endParaRPr lang="zh-CN" altLang="en-US" sz="20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95975" y="1191895"/>
            <a:ext cx="3943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</a:rPr>
              <a:t>通用书籍</a:t>
            </a:r>
            <a:endParaRPr lang="zh-CN" altLang="en-US" sz="20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51865" y="1981200"/>
            <a:ext cx="4660900" cy="4048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</a:rPr>
              <a:t>学习方向：</a:t>
            </a:r>
            <a:br>
              <a:rPr lang="zh-CN" altLang="en-US" b="1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</a:b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数据结构算法计算机原理</a:t>
            </a: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开源程序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  <a:cs typeface="+mj-ea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  <a:sym typeface="+mn-ea"/>
              </a:rPr>
              <a:t>函数式编程</a:t>
            </a: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分布式</a:t>
            </a: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机器学习</a:t>
            </a:r>
            <a:b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</a:br>
            <a:endParaRPr lang="zh-CN" altLang="en-US" dirty="0">
              <a:solidFill>
                <a:schemeClr val="bg1"/>
              </a:solidFill>
              <a:latin typeface="+mj-ea"/>
              <a:ea typeface="+mj-ea"/>
              <a:cs typeface="+mj-ea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</a:rPr>
              <a:t>推荐书籍：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ea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任意一本数据结构算法书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  <a:cs typeface="+mj-ea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任意一本</a:t>
            </a: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C/C++/Linux</a:t>
            </a: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编程书籍</a:t>
            </a:r>
            <a:endParaRPr lang="zh-CN" altLang="en-US" sz="2800" dirty="0">
              <a:solidFill>
                <a:schemeClr val="bg1"/>
              </a:solidFill>
              <a:latin typeface="+mj-ea"/>
              <a:ea typeface="+mj-ea"/>
              <a:cs typeface="+mj-ea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任意多本</a:t>
            </a: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Redis/PHP/MySQL/Nginx</a:t>
            </a: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原理书籍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  <a:cs typeface="+mj-ea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任意一本函数式编程语言书 </a:t>
            </a: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Erlang/Scala/Lisp</a:t>
            </a:r>
            <a:endParaRPr lang="zh-CN" altLang="en-US" dirty="0">
              <a:solidFill>
                <a:schemeClr val="bg1"/>
              </a:solidFill>
              <a:latin typeface="+mj-ea"/>
              <a:ea typeface="+mj-ea"/>
              <a:cs typeface="+mj-ea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任意一本或多本分布式系统书籍</a:t>
            </a:r>
            <a:b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</a:b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  <a:sym typeface="+mn-ea"/>
              </a:rPr>
              <a:t>《深入理解计算机系统》</a:t>
            </a:r>
            <a:endParaRPr lang="zh-CN" altLang="en-US" sz="2800" dirty="0">
              <a:solidFill>
                <a:schemeClr val="bg1"/>
              </a:solidFill>
              <a:latin typeface="+mj-ea"/>
              <a:ea typeface="+mj-ea"/>
              <a:cs typeface="+mj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74105" y="1795145"/>
            <a:ext cx="386588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</a:rPr>
              <a:t>如何清晰的思考和表达：</a:t>
            </a:r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</a:rPr>
              <a:t>《金字塔原理》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</a:rPr>
              <a:t>《结构思考力》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</a:rPr>
              <a:t>《认知红利》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提高效率：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</a:rPr>
              <a:t>《高效能人士的七个习惯》</a:t>
            </a:r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专业成功的秘密：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</a:rPr>
              <a:t>《刻意练习》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  <a:sym typeface="+mn-ea"/>
              </a:rPr>
              <a:t>认清事物背后：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  <a:sym typeface="+mn-ea"/>
              </a:rPr>
              <a:t>《清醒思考的策略》</a:t>
            </a:r>
            <a:endParaRPr lang="zh-CN" altLang="en-US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ea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  <a:sym typeface="+mn-ea"/>
              </a:rPr>
              <a:t>商业入门：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  <a:sym typeface="+mn-ea"/>
              </a:rPr>
              <a:t>《定位》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ea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  <a:cs typeface="+mj-ea"/>
                <a:sym typeface="+mn-ea"/>
              </a:rPr>
              <a:t>投资智慧：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  <a:sym typeface="+mn-ea"/>
              </a:rPr>
              <a:t>《穷查理宝典》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ea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</a:rPr>
              <a:t>PS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j-ea"/>
              </a:rPr>
              <a:t>：读大师的书，读经典的书</a:t>
            </a:r>
            <a:endParaRPr lang="zh-CN" altLang="en-US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/>
            <a:r>
              <a:rPr lang="zh-CN" altLang="en-US" sz="2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结束语</a:t>
            </a:r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                 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53820" y="2526665"/>
            <a:ext cx="9484360" cy="16300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5000" b="1" spc="3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愿每位</a:t>
            </a:r>
            <a:r>
              <a:rPr lang="en-US" altLang="zh-CN" sz="5000" b="1" spc="3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PHP/Go</a:t>
            </a:r>
            <a:r>
              <a:rPr lang="zh-CN" altLang="en-US" sz="5000" b="1" spc="300" dirty="0"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程序员都能够获得</a:t>
            </a:r>
            <a:r>
              <a:rPr lang="zh-CN" altLang="en-US" sz="5000" b="1" spc="300" dirty="0">
                <a:solidFill>
                  <a:srgbClr val="EF752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更美好的未来！</a:t>
            </a:r>
            <a:endParaRPr lang="zh-CN" altLang="en-US" sz="5000" b="1" spc="300" dirty="0">
              <a:solidFill>
                <a:srgbClr val="EF7521"/>
              </a:solidFill>
              <a:effectLst/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359" cy="6858000"/>
          </a:xfrm>
          <a:prstGeom prst="rect">
            <a:avLst/>
          </a:prstGeom>
        </p:spPr>
      </p:pic>
      <p:sp>
        <p:nvSpPr>
          <p:cNvPr id="6" name="文本框 7168"/>
          <p:cNvSpPr txBox="1">
            <a:spLocks noChangeArrowheads="1"/>
          </p:cNvSpPr>
          <p:nvPr/>
        </p:nvSpPr>
        <p:spPr bwMode="auto">
          <a:xfrm>
            <a:off x="6202645" y="2819485"/>
            <a:ext cx="333121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algn="ctr" hangingPunct="0"/>
            <a:r>
              <a:rPr lang="en-US" altLang="zh-CN" sz="7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方正粗倩简体" charset="-122"/>
              </a:rPr>
              <a:t>Thanks</a:t>
            </a:r>
            <a:endParaRPr lang="en-US" altLang="zh-CN" sz="7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方正粗倩简体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2002420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" name="直线连接符 7"/>
          <p:cNvCxnSpPr/>
          <p:nvPr/>
        </p:nvCxnSpPr>
        <p:spPr>
          <a:xfrm>
            <a:off x="6712529" y="1648352"/>
            <a:ext cx="483050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连接符 9"/>
          <p:cNvCxnSpPr/>
          <p:nvPr/>
        </p:nvCxnSpPr>
        <p:spPr>
          <a:xfrm>
            <a:off x="-648970" y="1648352"/>
            <a:ext cx="483050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5563091" y="714367"/>
            <a:ext cx="106205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algn="dist" hangingPunct="0"/>
            <a:r>
              <a:rPr lang="zh-CN" altLang="en-US" sz="3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目录</a:t>
            </a:r>
            <a:endParaRPr lang="zh-CN" altLang="en-US" sz="3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5" name="六边形 14"/>
          <p:cNvSpPr/>
          <p:nvPr/>
        </p:nvSpPr>
        <p:spPr>
          <a:xfrm rot="16200000">
            <a:off x="5387901" y="516022"/>
            <a:ext cx="1416197" cy="1220859"/>
          </a:xfrm>
          <a:prstGeom prst="hexagon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315209" y="1327755"/>
            <a:ext cx="1516284" cy="320597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473191" y="1253987"/>
            <a:ext cx="1317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chemeClr val="bg1"/>
                </a:solidFill>
              </a:rPr>
              <a:t>CONTENT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653995" y="2704941"/>
            <a:ext cx="564776" cy="564776"/>
          </a:xfrm>
          <a:prstGeom prst="ellipse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>
            <a:spLocks noChangeArrowheads="1"/>
          </p:cNvSpPr>
          <p:nvPr/>
        </p:nvSpPr>
        <p:spPr bwMode="auto">
          <a:xfrm>
            <a:off x="1682406" y="2704941"/>
            <a:ext cx="53636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algn="dist" hangingPunct="0"/>
            <a:r>
              <a:rPr lang="en-US" altLang="zh-CN" sz="3000" b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1</a:t>
            </a:r>
            <a:endParaRPr lang="zh-CN" altLang="en-US" sz="3000" b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2385060" y="2742565"/>
            <a:ext cx="5349240" cy="553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r>
              <a:rPr lang="en-US" sz="3000" b="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PHP/Go</a:t>
            </a:r>
            <a:r>
              <a:rPr lang="zh-CN" altLang="en-US" sz="3000" b="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程序员阶段</a:t>
            </a:r>
            <a:endParaRPr lang="zh-CN" altLang="en-US" sz="3000" b="0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679379" y="3933666"/>
            <a:ext cx="564776" cy="564776"/>
          </a:xfrm>
          <a:prstGeom prst="ellipse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/>
          <p:cNvSpPr txBox="1">
            <a:spLocks noChangeArrowheads="1"/>
          </p:cNvSpPr>
          <p:nvPr/>
        </p:nvSpPr>
        <p:spPr bwMode="auto">
          <a:xfrm>
            <a:off x="1707790" y="3933666"/>
            <a:ext cx="53636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algn="dist" hangingPunct="0"/>
            <a:r>
              <a:rPr lang="en-US" altLang="zh-CN" sz="3000" b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2</a:t>
            </a:r>
            <a:endParaRPr lang="zh-CN" altLang="en-US" sz="3000" b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4" name="文本框 23"/>
          <p:cNvSpPr txBox="1">
            <a:spLocks noChangeArrowheads="1"/>
          </p:cNvSpPr>
          <p:nvPr/>
        </p:nvSpPr>
        <p:spPr bwMode="auto">
          <a:xfrm>
            <a:off x="2423795" y="3971925"/>
            <a:ext cx="5505450" cy="553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hangingPunct="0"/>
            <a:r>
              <a:rPr lang="en-US" altLang="zh-CN" sz="3000" b="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PHP/Go</a:t>
            </a:r>
            <a:r>
              <a:rPr lang="zh-CN" altLang="en-US" sz="3000" b="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程序员发展方向</a:t>
            </a:r>
            <a:endParaRPr lang="zh-CN" altLang="en-US" sz="3000" b="0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665425" y="5143406"/>
            <a:ext cx="564776" cy="564776"/>
          </a:xfrm>
          <a:prstGeom prst="ellipse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文本框 25"/>
          <p:cNvSpPr txBox="1">
            <a:spLocks noChangeArrowheads="1"/>
          </p:cNvSpPr>
          <p:nvPr/>
        </p:nvSpPr>
        <p:spPr bwMode="auto">
          <a:xfrm>
            <a:off x="1693836" y="5143406"/>
            <a:ext cx="53636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algn="dist" hangingPunct="0"/>
            <a:r>
              <a:rPr lang="en-US" altLang="zh-CN" sz="3000" b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3</a:t>
            </a:r>
            <a:endParaRPr lang="zh-CN" altLang="en-US" sz="3000" b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403121" y="5155157"/>
            <a:ext cx="2468880" cy="553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/>
            <a:r>
              <a:rPr lang="zh-CN" sz="30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Calibri" panose="020F0502020204030204" charset="0"/>
              </a:rPr>
              <a:t>学习书籍推荐</a:t>
            </a:r>
            <a:endParaRPr lang="zh-CN" sz="3000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Calibri" panose="020F0502020204030204" charset="0"/>
              <a:sym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990164"/>
            <a:ext cx="12192000" cy="223221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" name="六边形 4"/>
          <p:cNvSpPr/>
          <p:nvPr/>
        </p:nvSpPr>
        <p:spPr>
          <a:xfrm rot="16200000">
            <a:off x="2015602" y="2383628"/>
            <a:ext cx="1700530" cy="1465976"/>
          </a:xfrm>
          <a:prstGeom prst="hexagon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932860" y="3285735"/>
            <a:ext cx="1820716" cy="446890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095634" y="3285735"/>
            <a:ext cx="16225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200" b="1" dirty="0">
                <a:solidFill>
                  <a:schemeClr val="bg1"/>
                </a:solidFill>
              </a:rPr>
              <a:t>PART  ONE</a:t>
            </a:r>
            <a:endParaRPr kumimoji="1" lang="zh-CN" altLang="en-US" sz="2200" b="1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2418175" y="2379221"/>
            <a:ext cx="949171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algn="dist" hangingPunct="0"/>
            <a:r>
              <a:rPr lang="en-US" altLang="zh-CN" sz="6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1</a:t>
            </a:r>
            <a:endParaRPr lang="zh-CN" altLang="en-US" sz="6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3826542" y="2645653"/>
            <a:ext cx="6809834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r>
              <a:rPr lang="en-US" altLang="zh-CN" sz="4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PHP/Go</a:t>
            </a:r>
            <a:r>
              <a:rPr lang="zh-CN" altLang="en-US" sz="4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程序员技能要求</a:t>
            </a:r>
            <a:endParaRPr lang="zh-CN" altLang="en-US" sz="4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741171" y="5154555"/>
            <a:ext cx="3521682" cy="1703447"/>
            <a:chOff x="1741171" y="5032199"/>
            <a:chExt cx="3521682" cy="1703447"/>
          </a:xfrm>
          <a:solidFill>
            <a:srgbClr val="B4CBE7"/>
          </a:solidFill>
        </p:grpSpPr>
        <p:sp>
          <p:nvSpPr>
            <p:cNvPr id="13" name="Round Single Corner Rectangle 10"/>
            <p:cNvSpPr/>
            <p:nvPr/>
          </p:nvSpPr>
          <p:spPr>
            <a:xfrm flipV="1">
              <a:off x="4349143" y="5037343"/>
              <a:ext cx="913710" cy="911140"/>
            </a:xfrm>
            <a:prstGeom prst="round1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ound Single Corner Rectangle 11"/>
            <p:cNvSpPr/>
            <p:nvPr/>
          </p:nvSpPr>
          <p:spPr>
            <a:xfrm flipH="1">
              <a:off x="1741172" y="5032199"/>
              <a:ext cx="949686" cy="913713"/>
            </a:xfrm>
            <a:prstGeom prst="round1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2"/>
            <p:cNvSpPr/>
            <p:nvPr/>
          </p:nvSpPr>
          <p:spPr>
            <a:xfrm rot="5400000">
              <a:off x="1816416" y="5869045"/>
              <a:ext cx="791356" cy="9418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3"/>
            <p:cNvSpPr/>
            <p:nvPr/>
          </p:nvSpPr>
          <p:spPr>
            <a:xfrm rot="5400000">
              <a:off x="3070516" y="4657687"/>
              <a:ext cx="913710" cy="16730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Rectangle 73"/>
          <p:cNvSpPr/>
          <p:nvPr/>
        </p:nvSpPr>
        <p:spPr>
          <a:xfrm>
            <a:off x="2683009" y="5534454"/>
            <a:ext cx="2572309" cy="1323546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bg1">
                  <a:lumMod val="95000"/>
                </a:schemeClr>
              </a:gs>
              <a:gs pos="100000">
                <a:srgbClr val="B4CBE7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381696" y="454436"/>
            <a:ext cx="4553811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rIns="45720">
            <a:spAutoFit/>
          </a:bodyPr>
          <a:lstStyle>
            <a:lvl1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1pPr>
            <a:lvl2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2pPr>
            <a:lvl3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3pPr>
            <a:lvl4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4pPr>
            <a:lvl5pPr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5pPr>
            <a:lvl6pPr marL="4572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6pPr>
            <a:lvl7pPr marL="9144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7pPr>
            <a:lvl8pPr marL="13716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8pPr>
            <a:lvl9pPr marL="1828800" defTabSz="82105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200" b="1">
                <a:solidFill>
                  <a:srgbClr val="00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Calibri" panose="020F0502020204030204" charset="0"/>
              </a:defRPr>
            </a:lvl9pPr>
          </a:lstStyle>
          <a:p>
            <a:pPr algn="ctr" hangingPunct="0"/>
            <a:r>
              <a:rPr lang="en-US" altLang="zh-CN" sz="2400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PHP&amp;Go</a:t>
            </a:r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程序员进阶之路</a:t>
            </a:r>
            <a:endParaRPr lang="zh-CN" altLang="en-US" sz="2400" spc="3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hangingPunct="0"/>
            <a:endParaRPr lang="zh-CN" altLang="en-US" sz="2000" spc="3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260352" y="939029"/>
            <a:ext cx="10745755" cy="664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chemeClr val="tx2">
                    <a:lumMod val="75000"/>
                  </a:schemeClr>
                </a:solidFill>
                <a:latin typeface="方正兰亭细黑_GBK" charset="0"/>
                <a:ea typeface="微软雅黑 Light" panose="020B0502040204020203" pitchFamily="34" charset="-122"/>
                <a:cs typeface="FZZhengHeiS-DB-GB" charset="0"/>
              </a:defRPr>
            </a:lvl1pPr>
          </a:lstStyle>
          <a:p>
            <a:endParaRPr lang="zh-CN" altLang="en-US" sz="40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Rectangle 76"/>
          <p:cNvSpPr/>
          <p:nvPr/>
        </p:nvSpPr>
        <p:spPr>
          <a:xfrm>
            <a:off x="10414469" y="3068032"/>
            <a:ext cx="1777531" cy="200321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5">
                  <a:lumMod val="20000"/>
                  <a:lumOff val="80000"/>
                </a:schemeClr>
              </a:gs>
              <a:gs pos="100000">
                <a:schemeClr val="accent5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9" name="Rectangle 75"/>
          <p:cNvSpPr/>
          <p:nvPr/>
        </p:nvSpPr>
        <p:spPr>
          <a:xfrm>
            <a:off x="7849010" y="3571069"/>
            <a:ext cx="2628502" cy="200321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5">
                  <a:lumMod val="40000"/>
                  <a:lumOff val="60000"/>
                </a:schemeClr>
              </a:gs>
              <a:gs pos="100000">
                <a:srgbClr val="3093F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0" name="Rectangle 74"/>
          <p:cNvSpPr/>
          <p:nvPr/>
        </p:nvSpPr>
        <p:spPr>
          <a:xfrm>
            <a:off x="5234492" y="4618167"/>
            <a:ext cx="2628502" cy="200321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48000">
                <a:schemeClr val="accent5">
                  <a:lumMod val="20000"/>
                  <a:lumOff val="80000"/>
                </a:schemeClr>
              </a:gs>
              <a:gs pos="100000">
                <a:srgbClr val="6B9DCC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21" name="Group 14"/>
          <p:cNvGrpSpPr/>
          <p:nvPr/>
        </p:nvGrpSpPr>
        <p:grpSpPr>
          <a:xfrm>
            <a:off x="4349143" y="4240846"/>
            <a:ext cx="3513851" cy="916281"/>
            <a:chOff x="4349143" y="4118490"/>
            <a:chExt cx="3513851" cy="916281"/>
          </a:xfrm>
        </p:grpSpPr>
        <p:sp>
          <p:nvSpPr>
            <p:cNvPr id="22" name="Round Single Corner Rectangle 15"/>
            <p:cNvSpPr/>
            <p:nvPr/>
          </p:nvSpPr>
          <p:spPr>
            <a:xfrm flipH="1">
              <a:off x="4349143" y="4126204"/>
              <a:ext cx="913710" cy="908567"/>
            </a:xfrm>
            <a:prstGeom prst="round1Rect">
              <a:avLst>
                <a:gd name="adj" fmla="val 50000"/>
              </a:avLst>
            </a:prstGeom>
            <a:solidFill>
              <a:srgbClr val="6B9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ound Single Corner Rectangle 16"/>
            <p:cNvSpPr/>
            <p:nvPr/>
          </p:nvSpPr>
          <p:spPr>
            <a:xfrm flipV="1">
              <a:off x="6949284" y="4121059"/>
              <a:ext cx="913710" cy="911140"/>
            </a:xfrm>
            <a:prstGeom prst="round1Rect">
              <a:avLst>
                <a:gd name="adj" fmla="val 50000"/>
              </a:avLst>
            </a:prstGeom>
            <a:solidFill>
              <a:srgbClr val="6B9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17"/>
            <p:cNvSpPr/>
            <p:nvPr/>
          </p:nvSpPr>
          <p:spPr>
            <a:xfrm rot="5400000">
              <a:off x="5653585" y="3727757"/>
              <a:ext cx="913710" cy="1695175"/>
            </a:xfrm>
            <a:prstGeom prst="rect">
              <a:avLst/>
            </a:prstGeom>
            <a:solidFill>
              <a:srgbClr val="6B9D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5" name="Group 18"/>
          <p:cNvGrpSpPr/>
          <p:nvPr/>
        </p:nvGrpSpPr>
        <p:grpSpPr>
          <a:xfrm>
            <a:off x="6970401" y="3324641"/>
            <a:ext cx="3507111" cy="918773"/>
            <a:chOff x="6970401" y="3202285"/>
            <a:chExt cx="3507111" cy="918773"/>
          </a:xfrm>
        </p:grpSpPr>
        <p:sp>
          <p:nvSpPr>
            <p:cNvPr id="26" name="Round Single Corner Rectangle 19"/>
            <p:cNvSpPr/>
            <p:nvPr/>
          </p:nvSpPr>
          <p:spPr>
            <a:xfrm flipH="1">
              <a:off x="6970401" y="3212491"/>
              <a:ext cx="913710" cy="908567"/>
            </a:xfrm>
            <a:prstGeom prst="round1Rect">
              <a:avLst>
                <a:gd name="adj" fmla="val 50000"/>
              </a:avLst>
            </a:prstGeom>
            <a:solidFill>
              <a:srgbClr val="309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ound Single Corner Rectangle 20"/>
            <p:cNvSpPr/>
            <p:nvPr/>
          </p:nvSpPr>
          <p:spPr>
            <a:xfrm flipV="1">
              <a:off x="9563802" y="3209918"/>
              <a:ext cx="913710" cy="911140"/>
            </a:xfrm>
            <a:prstGeom prst="round1Rect">
              <a:avLst>
                <a:gd name="adj" fmla="val 50000"/>
              </a:avLst>
            </a:prstGeom>
            <a:solidFill>
              <a:srgbClr val="309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1"/>
            <p:cNvSpPr/>
            <p:nvPr/>
          </p:nvSpPr>
          <p:spPr>
            <a:xfrm rot="5400000">
              <a:off x="8274844" y="2811552"/>
              <a:ext cx="913710" cy="1695175"/>
            </a:xfrm>
            <a:prstGeom prst="rect">
              <a:avLst/>
            </a:prstGeom>
            <a:solidFill>
              <a:srgbClr val="309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9" name="Group 22"/>
          <p:cNvGrpSpPr/>
          <p:nvPr/>
        </p:nvGrpSpPr>
        <p:grpSpPr>
          <a:xfrm>
            <a:off x="9563802" y="2423706"/>
            <a:ext cx="2628198" cy="913711"/>
            <a:chOff x="9563802" y="2301350"/>
            <a:chExt cx="2628198" cy="913711"/>
          </a:xfrm>
        </p:grpSpPr>
        <p:sp>
          <p:nvSpPr>
            <p:cNvPr id="30" name="Round Single Corner Rectangle 23"/>
            <p:cNvSpPr/>
            <p:nvPr/>
          </p:nvSpPr>
          <p:spPr>
            <a:xfrm flipH="1">
              <a:off x="9563802" y="2301350"/>
              <a:ext cx="913710" cy="908567"/>
            </a:xfrm>
            <a:prstGeom prst="round1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24"/>
            <p:cNvSpPr/>
            <p:nvPr/>
          </p:nvSpPr>
          <p:spPr>
            <a:xfrm rot="5400000">
              <a:off x="10877901" y="1900962"/>
              <a:ext cx="913710" cy="17144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2" name="Group 25"/>
          <p:cNvGrpSpPr/>
          <p:nvPr/>
        </p:nvGrpSpPr>
        <p:grpSpPr>
          <a:xfrm>
            <a:off x="1044951" y="3984281"/>
            <a:ext cx="2053642" cy="978009"/>
            <a:chOff x="5209593" y="1671344"/>
            <a:chExt cx="658283" cy="244541"/>
          </a:xfrm>
        </p:grpSpPr>
        <p:cxnSp>
          <p:nvCxnSpPr>
            <p:cNvPr id="33" name="Straight Connector 26"/>
            <p:cNvCxnSpPr/>
            <p:nvPr/>
          </p:nvCxnSpPr>
          <p:spPr>
            <a:xfrm flipH="1">
              <a:off x="5209593" y="1671344"/>
              <a:ext cx="653391" cy="0"/>
            </a:xfrm>
            <a:prstGeom prst="line">
              <a:avLst/>
            </a:prstGeom>
            <a:ln w="19050">
              <a:solidFill>
                <a:srgbClr val="FF872E"/>
              </a:solidFill>
              <a:prstDash val="sysDash"/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27"/>
            <p:cNvCxnSpPr/>
            <p:nvPr/>
          </p:nvCxnSpPr>
          <p:spPr>
            <a:xfrm>
              <a:off x="5867876" y="1671344"/>
              <a:ext cx="0" cy="244541"/>
            </a:xfrm>
            <a:prstGeom prst="line">
              <a:avLst/>
            </a:prstGeom>
            <a:ln w="19050">
              <a:solidFill>
                <a:srgbClr val="FF872E"/>
              </a:solidFill>
              <a:prstDash val="sysDash"/>
              <a:tailEnd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28"/>
          <p:cNvGrpSpPr/>
          <p:nvPr/>
        </p:nvGrpSpPr>
        <p:grpSpPr>
          <a:xfrm>
            <a:off x="3616012" y="3110895"/>
            <a:ext cx="2053642" cy="936759"/>
            <a:chOff x="5209593" y="1548441"/>
            <a:chExt cx="658283" cy="234227"/>
          </a:xfrm>
        </p:grpSpPr>
        <p:cxnSp>
          <p:nvCxnSpPr>
            <p:cNvPr id="36" name="Straight Connector 29"/>
            <p:cNvCxnSpPr/>
            <p:nvPr/>
          </p:nvCxnSpPr>
          <p:spPr>
            <a:xfrm flipH="1">
              <a:off x="5209593" y="1548441"/>
              <a:ext cx="653391" cy="0"/>
            </a:xfrm>
            <a:prstGeom prst="line">
              <a:avLst/>
            </a:prstGeom>
            <a:ln w="19050">
              <a:solidFill>
                <a:srgbClr val="FF872E"/>
              </a:solidFill>
              <a:prstDash val="sysDash"/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0"/>
            <p:cNvCxnSpPr/>
            <p:nvPr/>
          </p:nvCxnSpPr>
          <p:spPr>
            <a:xfrm>
              <a:off x="5867876" y="1549469"/>
              <a:ext cx="0" cy="233199"/>
            </a:xfrm>
            <a:prstGeom prst="line">
              <a:avLst/>
            </a:prstGeom>
            <a:ln w="19050">
              <a:solidFill>
                <a:srgbClr val="FF872E"/>
              </a:solidFill>
              <a:prstDash val="sysDash"/>
              <a:tailEnd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1"/>
          <p:cNvGrpSpPr/>
          <p:nvPr/>
        </p:nvGrpSpPr>
        <p:grpSpPr>
          <a:xfrm>
            <a:off x="6246052" y="2223316"/>
            <a:ext cx="2053642" cy="936759"/>
            <a:chOff x="5209593" y="1548441"/>
            <a:chExt cx="658283" cy="234227"/>
          </a:xfrm>
        </p:grpSpPr>
        <p:cxnSp>
          <p:nvCxnSpPr>
            <p:cNvPr id="39" name="Straight Connector 32"/>
            <p:cNvCxnSpPr/>
            <p:nvPr/>
          </p:nvCxnSpPr>
          <p:spPr>
            <a:xfrm flipH="1">
              <a:off x="5209593" y="1548441"/>
              <a:ext cx="653391" cy="0"/>
            </a:xfrm>
            <a:prstGeom prst="line">
              <a:avLst/>
            </a:prstGeom>
            <a:ln w="19050">
              <a:solidFill>
                <a:srgbClr val="FF872E"/>
              </a:solidFill>
              <a:prstDash val="sysDash"/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3"/>
            <p:cNvCxnSpPr/>
            <p:nvPr/>
          </p:nvCxnSpPr>
          <p:spPr>
            <a:xfrm>
              <a:off x="5867876" y="1549469"/>
              <a:ext cx="0" cy="233199"/>
            </a:xfrm>
            <a:prstGeom prst="line">
              <a:avLst/>
            </a:prstGeom>
            <a:ln w="19050">
              <a:solidFill>
                <a:srgbClr val="FF872E"/>
              </a:solidFill>
              <a:prstDash val="sysDash"/>
              <a:tailEnd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37"/>
          <p:cNvGrpSpPr>
            <a:grpSpLocks noChangeAspect="1"/>
          </p:cNvGrpSpPr>
          <p:nvPr/>
        </p:nvGrpSpPr>
        <p:grpSpPr>
          <a:xfrm>
            <a:off x="481868" y="5659964"/>
            <a:ext cx="925326" cy="896290"/>
            <a:chOff x="2053710" y="1590342"/>
            <a:chExt cx="345538" cy="334695"/>
          </a:xfrm>
          <a:solidFill>
            <a:srgbClr val="FF872E"/>
          </a:soli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2" name="Oval 204"/>
            <p:cNvSpPr>
              <a:spLocks noChangeArrowheads="1"/>
            </p:cNvSpPr>
            <p:nvPr/>
          </p:nvSpPr>
          <p:spPr bwMode="auto">
            <a:xfrm>
              <a:off x="2243829" y="1590342"/>
              <a:ext cx="71566" cy="715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/>
            </a:p>
          </p:txBody>
        </p:sp>
        <p:sp>
          <p:nvSpPr>
            <p:cNvPr id="43" name="Freeform 205"/>
            <p:cNvSpPr/>
            <p:nvPr/>
          </p:nvSpPr>
          <p:spPr bwMode="auto">
            <a:xfrm>
              <a:off x="2053710" y="1656847"/>
              <a:ext cx="345538" cy="268190"/>
            </a:xfrm>
            <a:custGeom>
              <a:avLst/>
              <a:gdLst>
                <a:gd name="T0" fmla="*/ 383 w 478"/>
                <a:gd name="T1" fmla="*/ 76 h 371"/>
                <a:gd name="T2" fmla="*/ 331 w 478"/>
                <a:gd name="T3" fmla="*/ 35 h 371"/>
                <a:gd name="T4" fmla="*/ 242 w 478"/>
                <a:gd name="T5" fmla="*/ 0 h 371"/>
                <a:gd name="T6" fmla="*/ 133 w 478"/>
                <a:gd name="T7" fmla="*/ 0 h 371"/>
                <a:gd name="T8" fmla="*/ 78 w 478"/>
                <a:gd name="T9" fmla="*/ 118 h 371"/>
                <a:gd name="T10" fmla="*/ 64 w 478"/>
                <a:gd name="T11" fmla="*/ 114 h 371"/>
                <a:gd name="T12" fmla="*/ 59 w 478"/>
                <a:gd name="T13" fmla="*/ 128 h 371"/>
                <a:gd name="T14" fmla="*/ 57 w 478"/>
                <a:gd name="T15" fmla="*/ 132 h 371"/>
                <a:gd name="T16" fmla="*/ 55 w 478"/>
                <a:gd name="T17" fmla="*/ 137 h 371"/>
                <a:gd name="T18" fmla="*/ 38 w 478"/>
                <a:gd name="T19" fmla="*/ 130 h 371"/>
                <a:gd name="T20" fmla="*/ 0 w 478"/>
                <a:gd name="T21" fmla="*/ 220 h 371"/>
                <a:gd name="T22" fmla="*/ 90 w 478"/>
                <a:gd name="T23" fmla="*/ 258 h 371"/>
                <a:gd name="T24" fmla="*/ 97 w 478"/>
                <a:gd name="T25" fmla="*/ 260 h 371"/>
                <a:gd name="T26" fmla="*/ 97 w 478"/>
                <a:gd name="T27" fmla="*/ 258 h 371"/>
                <a:gd name="T28" fmla="*/ 135 w 478"/>
                <a:gd name="T29" fmla="*/ 170 h 371"/>
                <a:gd name="T30" fmla="*/ 119 w 478"/>
                <a:gd name="T31" fmla="*/ 163 h 371"/>
                <a:gd name="T32" fmla="*/ 121 w 478"/>
                <a:gd name="T33" fmla="*/ 159 h 371"/>
                <a:gd name="T34" fmla="*/ 123 w 478"/>
                <a:gd name="T35" fmla="*/ 154 h 371"/>
                <a:gd name="T36" fmla="*/ 128 w 478"/>
                <a:gd name="T37" fmla="*/ 140 h 371"/>
                <a:gd name="T38" fmla="*/ 114 w 478"/>
                <a:gd name="T39" fmla="*/ 135 h 371"/>
                <a:gd name="T40" fmla="*/ 156 w 478"/>
                <a:gd name="T41" fmla="*/ 38 h 371"/>
                <a:gd name="T42" fmla="*/ 227 w 478"/>
                <a:gd name="T43" fmla="*/ 38 h 371"/>
                <a:gd name="T44" fmla="*/ 178 w 478"/>
                <a:gd name="T45" fmla="*/ 175 h 371"/>
                <a:gd name="T46" fmla="*/ 166 w 478"/>
                <a:gd name="T47" fmla="*/ 251 h 371"/>
                <a:gd name="T48" fmla="*/ 145 w 478"/>
                <a:gd name="T49" fmla="*/ 253 h 371"/>
                <a:gd name="T50" fmla="*/ 135 w 478"/>
                <a:gd name="T51" fmla="*/ 277 h 371"/>
                <a:gd name="T52" fmla="*/ 130 w 478"/>
                <a:gd name="T53" fmla="*/ 286 h 371"/>
                <a:gd name="T54" fmla="*/ 121 w 478"/>
                <a:gd name="T55" fmla="*/ 282 h 371"/>
                <a:gd name="T56" fmla="*/ 64 w 478"/>
                <a:gd name="T57" fmla="*/ 260 h 371"/>
                <a:gd name="T58" fmla="*/ 57 w 478"/>
                <a:gd name="T59" fmla="*/ 260 h 371"/>
                <a:gd name="T60" fmla="*/ 59 w 478"/>
                <a:gd name="T61" fmla="*/ 310 h 371"/>
                <a:gd name="T62" fmla="*/ 208 w 478"/>
                <a:gd name="T63" fmla="*/ 298 h 371"/>
                <a:gd name="T64" fmla="*/ 225 w 478"/>
                <a:gd name="T65" fmla="*/ 208 h 371"/>
                <a:gd name="T66" fmla="*/ 227 w 478"/>
                <a:gd name="T67" fmla="*/ 211 h 371"/>
                <a:gd name="T68" fmla="*/ 286 w 478"/>
                <a:gd name="T69" fmla="*/ 253 h 371"/>
                <a:gd name="T70" fmla="*/ 291 w 478"/>
                <a:gd name="T71" fmla="*/ 371 h 371"/>
                <a:gd name="T72" fmla="*/ 341 w 478"/>
                <a:gd name="T73" fmla="*/ 369 h 371"/>
                <a:gd name="T74" fmla="*/ 334 w 478"/>
                <a:gd name="T75" fmla="*/ 227 h 371"/>
                <a:gd name="T76" fmla="*/ 263 w 478"/>
                <a:gd name="T77" fmla="*/ 175 h 371"/>
                <a:gd name="T78" fmla="*/ 315 w 478"/>
                <a:gd name="T79" fmla="*/ 69 h 371"/>
                <a:gd name="T80" fmla="*/ 383 w 478"/>
                <a:gd name="T81" fmla="*/ 123 h 371"/>
                <a:gd name="T82" fmla="*/ 478 w 478"/>
                <a:gd name="T83" fmla="*/ 43 h 371"/>
                <a:gd name="T84" fmla="*/ 454 w 478"/>
                <a:gd name="T85" fmla="*/ 14 h 371"/>
                <a:gd name="T86" fmla="*/ 383 w 478"/>
                <a:gd name="T87" fmla="*/ 76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8" h="371">
                  <a:moveTo>
                    <a:pt x="383" y="76"/>
                  </a:moveTo>
                  <a:lnTo>
                    <a:pt x="331" y="35"/>
                  </a:lnTo>
                  <a:lnTo>
                    <a:pt x="242" y="0"/>
                  </a:lnTo>
                  <a:lnTo>
                    <a:pt x="133" y="0"/>
                  </a:lnTo>
                  <a:lnTo>
                    <a:pt x="78" y="118"/>
                  </a:lnTo>
                  <a:lnTo>
                    <a:pt x="64" y="114"/>
                  </a:lnTo>
                  <a:lnTo>
                    <a:pt x="59" y="128"/>
                  </a:lnTo>
                  <a:lnTo>
                    <a:pt x="57" y="132"/>
                  </a:lnTo>
                  <a:lnTo>
                    <a:pt x="55" y="137"/>
                  </a:lnTo>
                  <a:lnTo>
                    <a:pt x="38" y="130"/>
                  </a:lnTo>
                  <a:lnTo>
                    <a:pt x="0" y="220"/>
                  </a:lnTo>
                  <a:lnTo>
                    <a:pt x="90" y="258"/>
                  </a:lnTo>
                  <a:lnTo>
                    <a:pt x="97" y="260"/>
                  </a:lnTo>
                  <a:lnTo>
                    <a:pt x="97" y="258"/>
                  </a:lnTo>
                  <a:lnTo>
                    <a:pt x="135" y="170"/>
                  </a:lnTo>
                  <a:lnTo>
                    <a:pt x="119" y="163"/>
                  </a:lnTo>
                  <a:lnTo>
                    <a:pt x="121" y="159"/>
                  </a:lnTo>
                  <a:lnTo>
                    <a:pt x="123" y="154"/>
                  </a:lnTo>
                  <a:lnTo>
                    <a:pt x="128" y="140"/>
                  </a:lnTo>
                  <a:lnTo>
                    <a:pt x="114" y="135"/>
                  </a:lnTo>
                  <a:lnTo>
                    <a:pt x="156" y="38"/>
                  </a:lnTo>
                  <a:lnTo>
                    <a:pt x="227" y="38"/>
                  </a:lnTo>
                  <a:lnTo>
                    <a:pt x="178" y="175"/>
                  </a:lnTo>
                  <a:lnTo>
                    <a:pt x="166" y="251"/>
                  </a:lnTo>
                  <a:lnTo>
                    <a:pt x="145" y="253"/>
                  </a:lnTo>
                  <a:lnTo>
                    <a:pt x="135" y="277"/>
                  </a:lnTo>
                  <a:lnTo>
                    <a:pt x="130" y="286"/>
                  </a:lnTo>
                  <a:lnTo>
                    <a:pt x="121" y="282"/>
                  </a:lnTo>
                  <a:lnTo>
                    <a:pt x="64" y="260"/>
                  </a:lnTo>
                  <a:lnTo>
                    <a:pt x="57" y="260"/>
                  </a:lnTo>
                  <a:lnTo>
                    <a:pt x="59" y="310"/>
                  </a:lnTo>
                  <a:lnTo>
                    <a:pt x="208" y="298"/>
                  </a:lnTo>
                  <a:lnTo>
                    <a:pt x="225" y="208"/>
                  </a:lnTo>
                  <a:lnTo>
                    <a:pt x="227" y="211"/>
                  </a:lnTo>
                  <a:lnTo>
                    <a:pt x="286" y="253"/>
                  </a:lnTo>
                  <a:lnTo>
                    <a:pt x="291" y="371"/>
                  </a:lnTo>
                  <a:lnTo>
                    <a:pt x="341" y="369"/>
                  </a:lnTo>
                  <a:lnTo>
                    <a:pt x="334" y="227"/>
                  </a:lnTo>
                  <a:lnTo>
                    <a:pt x="263" y="175"/>
                  </a:lnTo>
                  <a:lnTo>
                    <a:pt x="315" y="69"/>
                  </a:lnTo>
                  <a:lnTo>
                    <a:pt x="383" y="123"/>
                  </a:lnTo>
                  <a:lnTo>
                    <a:pt x="478" y="43"/>
                  </a:lnTo>
                  <a:lnTo>
                    <a:pt x="454" y="14"/>
                  </a:lnTo>
                  <a:lnTo>
                    <a:pt x="383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1350" dirty="0"/>
            </a:p>
          </p:txBody>
        </p:sp>
      </p:grpSp>
      <p:sp>
        <p:nvSpPr>
          <p:cNvPr id="44" name="Title 13"/>
          <p:cNvSpPr txBox="1"/>
          <p:nvPr/>
        </p:nvSpPr>
        <p:spPr>
          <a:xfrm>
            <a:off x="1222261" y="4165361"/>
            <a:ext cx="1802657" cy="7688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zh-CN" sz="1700" b="1" dirty="0">
                <a:solidFill>
                  <a:schemeClr val="tx1"/>
                </a:solidFill>
                <a:effectLst/>
                <a:latin typeface="+mn-lt"/>
                <a:ea typeface="+mn-ea"/>
              </a:rPr>
              <a:t>有技术基础，能落地实践项目</a:t>
            </a:r>
            <a:endParaRPr lang="zh-CN" sz="1700" b="1" dirty="0">
              <a:solidFill>
                <a:schemeClr val="tx1"/>
              </a:solidFill>
              <a:effectLst/>
              <a:latin typeface="+mn-lt"/>
              <a:ea typeface="+mn-ea"/>
            </a:endParaRPr>
          </a:p>
        </p:txBody>
      </p:sp>
      <p:grpSp>
        <p:nvGrpSpPr>
          <p:cNvPr id="47" name="Group 45"/>
          <p:cNvGrpSpPr/>
          <p:nvPr/>
        </p:nvGrpSpPr>
        <p:grpSpPr>
          <a:xfrm>
            <a:off x="2683011" y="5033089"/>
            <a:ext cx="1142277" cy="1033862"/>
            <a:chOff x="2683010" y="4910733"/>
            <a:chExt cx="854706" cy="1033862"/>
          </a:xfrm>
        </p:grpSpPr>
        <p:grpSp>
          <p:nvGrpSpPr>
            <p:cNvPr id="48" name="Group 46"/>
            <p:cNvGrpSpPr/>
            <p:nvPr/>
          </p:nvGrpSpPr>
          <p:grpSpPr>
            <a:xfrm rot="16200000">
              <a:off x="2591183" y="5002559"/>
              <a:ext cx="1033862" cy="850209"/>
              <a:chOff x="917661" y="2671968"/>
              <a:chExt cx="1033862" cy="850209"/>
            </a:xfrm>
            <a:solidFill>
              <a:schemeClr val="accent1">
                <a:lumMod val="50000"/>
              </a:schemeClr>
            </a:solidFill>
          </p:grpSpPr>
          <p:sp>
            <p:nvSpPr>
              <p:cNvPr id="52" name="Rectangle 50"/>
              <p:cNvSpPr/>
              <p:nvPr/>
            </p:nvSpPr>
            <p:spPr>
              <a:xfrm>
                <a:off x="917661" y="2671968"/>
                <a:ext cx="913710" cy="850209"/>
              </a:xfrm>
              <a:prstGeom prst="rect">
                <a:avLst/>
              </a:prstGeom>
              <a:solidFill>
                <a:srgbClr val="919F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Isosceles Triangle 51"/>
              <p:cNvSpPr/>
              <p:nvPr/>
            </p:nvSpPr>
            <p:spPr>
              <a:xfrm rot="5400000">
                <a:off x="1785948" y="3035711"/>
                <a:ext cx="208428" cy="122723"/>
              </a:xfrm>
              <a:prstGeom prst="triangle">
                <a:avLst/>
              </a:prstGeom>
              <a:solidFill>
                <a:srgbClr val="919F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9" name="Group 47"/>
            <p:cNvGrpSpPr/>
            <p:nvPr/>
          </p:nvGrpSpPr>
          <p:grpSpPr>
            <a:xfrm>
              <a:off x="2729983" y="5246138"/>
              <a:ext cx="807733" cy="601528"/>
              <a:chOff x="998785" y="2850672"/>
              <a:chExt cx="807733" cy="601528"/>
            </a:xfrm>
          </p:grpSpPr>
          <p:sp>
            <p:nvSpPr>
              <p:cNvPr id="50" name="Freeform 16"/>
              <p:cNvSpPr>
                <a:spLocks noEditPoints="1"/>
              </p:cNvSpPr>
              <p:nvPr/>
            </p:nvSpPr>
            <p:spPr bwMode="auto">
              <a:xfrm>
                <a:off x="1211662" y="2850672"/>
                <a:ext cx="269468" cy="270101"/>
              </a:xfrm>
              <a:custGeom>
                <a:avLst/>
                <a:gdLst>
                  <a:gd name="T0" fmla="*/ 136 w 360"/>
                  <a:gd name="T1" fmla="*/ 226 h 361"/>
                  <a:gd name="T2" fmla="*/ 56 w 360"/>
                  <a:gd name="T3" fmla="*/ 194 h 361"/>
                  <a:gd name="T4" fmla="*/ 56 w 360"/>
                  <a:gd name="T5" fmla="*/ 221 h 361"/>
                  <a:gd name="T6" fmla="*/ 136 w 360"/>
                  <a:gd name="T7" fmla="*/ 253 h 361"/>
                  <a:gd name="T8" fmla="*/ 136 w 360"/>
                  <a:gd name="T9" fmla="*/ 226 h 361"/>
                  <a:gd name="T10" fmla="*/ 136 w 360"/>
                  <a:gd name="T11" fmla="*/ 143 h 361"/>
                  <a:gd name="T12" fmla="*/ 56 w 360"/>
                  <a:gd name="T13" fmla="*/ 111 h 361"/>
                  <a:gd name="T14" fmla="*/ 56 w 360"/>
                  <a:gd name="T15" fmla="*/ 138 h 361"/>
                  <a:gd name="T16" fmla="*/ 136 w 360"/>
                  <a:gd name="T17" fmla="*/ 170 h 361"/>
                  <a:gd name="T18" fmla="*/ 136 w 360"/>
                  <a:gd name="T19" fmla="*/ 143 h 361"/>
                  <a:gd name="T20" fmla="*/ 351 w 360"/>
                  <a:gd name="T21" fmla="*/ 4 h 361"/>
                  <a:gd name="T22" fmla="*/ 332 w 360"/>
                  <a:gd name="T23" fmla="*/ 2 h 361"/>
                  <a:gd name="T24" fmla="*/ 180 w 360"/>
                  <a:gd name="T25" fmla="*/ 63 h 361"/>
                  <a:gd name="T26" fmla="*/ 27 w 360"/>
                  <a:gd name="T27" fmla="*/ 2 h 361"/>
                  <a:gd name="T28" fmla="*/ 8 w 360"/>
                  <a:gd name="T29" fmla="*/ 4 h 361"/>
                  <a:gd name="T30" fmla="*/ 0 w 360"/>
                  <a:gd name="T31" fmla="*/ 21 h 361"/>
                  <a:gd name="T32" fmla="*/ 0 w 360"/>
                  <a:gd name="T33" fmla="*/ 277 h 361"/>
                  <a:gd name="T34" fmla="*/ 12 w 360"/>
                  <a:gd name="T35" fmla="*/ 295 h 361"/>
                  <a:gd name="T36" fmla="*/ 172 w 360"/>
                  <a:gd name="T37" fmla="*/ 359 h 361"/>
                  <a:gd name="T38" fmla="*/ 176 w 360"/>
                  <a:gd name="T39" fmla="*/ 361 h 361"/>
                  <a:gd name="T40" fmla="*/ 180 w 360"/>
                  <a:gd name="T41" fmla="*/ 361 h 361"/>
                  <a:gd name="T42" fmla="*/ 184 w 360"/>
                  <a:gd name="T43" fmla="*/ 361 h 361"/>
                  <a:gd name="T44" fmla="*/ 187 w 360"/>
                  <a:gd name="T45" fmla="*/ 359 h 361"/>
                  <a:gd name="T46" fmla="*/ 347 w 360"/>
                  <a:gd name="T47" fmla="*/ 295 h 361"/>
                  <a:gd name="T48" fmla="*/ 360 w 360"/>
                  <a:gd name="T49" fmla="*/ 277 h 361"/>
                  <a:gd name="T50" fmla="*/ 360 w 360"/>
                  <a:gd name="T51" fmla="*/ 21 h 361"/>
                  <a:gd name="T52" fmla="*/ 351 w 360"/>
                  <a:gd name="T53" fmla="*/ 4 h 361"/>
                  <a:gd name="T54" fmla="*/ 160 w 360"/>
                  <a:gd name="T55" fmla="*/ 320 h 361"/>
                  <a:gd name="T56" fmla="*/ 32 w 360"/>
                  <a:gd name="T57" fmla="*/ 269 h 361"/>
                  <a:gd name="T58" fmla="*/ 32 w 360"/>
                  <a:gd name="T59" fmla="*/ 45 h 361"/>
                  <a:gd name="T60" fmla="*/ 160 w 360"/>
                  <a:gd name="T61" fmla="*/ 96 h 361"/>
                  <a:gd name="T62" fmla="*/ 160 w 360"/>
                  <a:gd name="T63" fmla="*/ 320 h 361"/>
                  <a:gd name="T64" fmla="*/ 328 w 360"/>
                  <a:gd name="T65" fmla="*/ 269 h 361"/>
                  <a:gd name="T66" fmla="*/ 200 w 360"/>
                  <a:gd name="T67" fmla="*/ 320 h 361"/>
                  <a:gd name="T68" fmla="*/ 200 w 360"/>
                  <a:gd name="T69" fmla="*/ 96 h 361"/>
                  <a:gd name="T70" fmla="*/ 328 w 360"/>
                  <a:gd name="T71" fmla="*/ 45 h 361"/>
                  <a:gd name="T72" fmla="*/ 328 w 360"/>
                  <a:gd name="T73" fmla="*/ 269 h 361"/>
                  <a:gd name="T74" fmla="*/ 304 w 360"/>
                  <a:gd name="T75" fmla="*/ 194 h 361"/>
                  <a:gd name="T76" fmla="*/ 224 w 360"/>
                  <a:gd name="T77" fmla="*/ 226 h 361"/>
                  <a:gd name="T78" fmla="*/ 224 w 360"/>
                  <a:gd name="T79" fmla="*/ 253 h 361"/>
                  <a:gd name="T80" fmla="*/ 304 w 360"/>
                  <a:gd name="T81" fmla="*/ 221 h 361"/>
                  <a:gd name="T82" fmla="*/ 304 w 360"/>
                  <a:gd name="T83" fmla="*/ 194 h 361"/>
                  <a:gd name="T84" fmla="*/ 304 w 360"/>
                  <a:gd name="T85" fmla="*/ 111 h 361"/>
                  <a:gd name="T86" fmla="*/ 224 w 360"/>
                  <a:gd name="T87" fmla="*/ 143 h 361"/>
                  <a:gd name="T88" fmla="*/ 224 w 360"/>
                  <a:gd name="T89" fmla="*/ 170 h 361"/>
                  <a:gd name="T90" fmla="*/ 304 w 360"/>
                  <a:gd name="T91" fmla="*/ 138 h 361"/>
                  <a:gd name="T92" fmla="*/ 304 w 360"/>
                  <a:gd name="T93" fmla="*/ 111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60" h="361">
                    <a:moveTo>
                      <a:pt x="136" y="226"/>
                    </a:moveTo>
                    <a:cubicBezTo>
                      <a:pt x="56" y="194"/>
                      <a:pt x="56" y="194"/>
                      <a:pt x="56" y="194"/>
                    </a:cubicBezTo>
                    <a:cubicBezTo>
                      <a:pt x="56" y="221"/>
                      <a:pt x="56" y="221"/>
                      <a:pt x="56" y="221"/>
                    </a:cubicBezTo>
                    <a:cubicBezTo>
                      <a:pt x="136" y="253"/>
                      <a:pt x="136" y="253"/>
                      <a:pt x="136" y="253"/>
                    </a:cubicBezTo>
                    <a:lnTo>
                      <a:pt x="136" y="226"/>
                    </a:lnTo>
                    <a:close/>
                    <a:moveTo>
                      <a:pt x="136" y="143"/>
                    </a:moveTo>
                    <a:cubicBezTo>
                      <a:pt x="56" y="111"/>
                      <a:pt x="56" y="111"/>
                      <a:pt x="56" y="111"/>
                    </a:cubicBezTo>
                    <a:cubicBezTo>
                      <a:pt x="56" y="138"/>
                      <a:pt x="56" y="138"/>
                      <a:pt x="56" y="138"/>
                    </a:cubicBezTo>
                    <a:cubicBezTo>
                      <a:pt x="136" y="170"/>
                      <a:pt x="136" y="170"/>
                      <a:pt x="136" y="170"/>
                    </a:cubicBezTo>
                    <a:lnTo>
                      <a:pt x="136" y="143"/>
                    </a:lnTo>
                    <a:close/>
                    <a:moveTo>
                      <a:pt x="351" y="4"/>
                    </a:moveTo>
                    <a:cubicBezTo>
                      <a:pt x="345" y="1"/>
                      <a:pt x="338" y="0"/>
                      <a:pt x="332" y="2"/>
                    </a:cubicBezTo>
                    <a:cubicBezTo>
                      <a:pt x="180" y="63"/>
                      <a:pt x="180" y="63"/>
                      <a:pt x="180" y="6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1" y="0"/>
                      <a:pt x="14" y="1"/>
                      <a:pt x="8" y="4"/>
                    </a:cubicBezTo>
                    <a:cubicBezTo>
                      <a:pt x="3" y="8"/>
                      <a:pt x="0" y="14"/>
                      <a:pt x="0" y="21"/>
                    </a:cubicBezTo>
                    <a:cubicBezTo>
                      <a:pt x="0" y="277"/>
                      <a:pt x="0" y="277"/>
                      <a:pt x="0" y="277"/>
                    </a:cubicBezTo>
                    <a:cubicBezTo>
                      <a:pt x="0" y="285"/>
                      <a:pt x="5" y="292"/>
                      <a:pt x="12" y="295"/>
                    </a:cubicBezTo>
                    <a:cubicBezTo>
                      <a:pt x="172" y="359"/>
                      <a:pt x="172" y="359"/>
                      <a:pt x="172" y="359"/>
                    </a:cubicBezTo>
                    <a:cubicBezTo>
                      <a:pt x="172" y="359"/>
                      <a:pt x="175" y="360"/>
                      <a:pt x="176" y="361"/>
                    </a:cubicBezTo>
                    <a:cubicBezTo>
                      <a:pt x="177" y="361"/>
                      <a:pt x="178" y="361"/>
                      <a:pt x="180" y="361"/>
                    </a:cubicBezTo>
                    <a:cubicBezTo>
                      <a:pt x="181" y="361"/>
                      <a:pt x="182" y="361"/>
                      <a:pt x="184" y="361"/>
                    </a:cubicBezTo>
                    <a:cubicBezTo>
                      <a:pt x="184" y="360"/>
                      <a:pt x="187" y="359"/>
                      <a:pt x="187" y="359"/>
                    </a:cubicBezTo>
                    <a:cubicBezTo>
                      <a:pt x="347" y="295"/>
                      <a:pt x="347" y="295"/>
                      <a:pt x="347" y="295"/>
                    </a:cubicBezTo>
                    <a:cubicBezTo>
                      <a:pt x="355" y="292"/>
                      <a:pt x="360" y="285"/>
                      <a:pt x="360" y="277"/>
                    </a:cubicBezTo>
                    <a:cubicBezTo>
                      <a:pt x="360" y="21"/>
                      <a:pt x="360" y="21"/>
                      <a:pt x="360" y="21"/>
                    </a:cubicBezTo>
                    <a:cubicBezTo>
                      <a:pt x="360" y="14"/>
                      <a:pt x="356" y="8"/>
                      <a:pt x="351" y="4"/>
                    </a:cubicBezTo>
                    <a:close/>
                    <a:moveTo>
                      <a:pt x="160" y="320"/>
                    </a:moveTo>
                    <a:cubicBezTo>
                      <a:pt x="32" y="269"/>
                      <a:pt x="32" y="269"/>
                      <a:pt x="32" y="269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160" y="96"/>
                      <a:pt x="160" y="96"/>
                      <a:pt x="160" y="96"/>
                    </a:cubicBezTo>
                    <a:lnTo>
                      <a:pt x="160" y="320"/>
                    </a:lnTo>
                    <a:close/>
                    <a:moveTo>
                      <a:pt x="328" y="269"/>
                    </a:moveTo>
                    <a:cubicBezTo>
                      <a:pt x="200" y="320"/>
                      <a:pt x="200" y="320"/>
                      <a:pt x="200" y="320"/>
                    </a:cubicBezTo>
                    <a:cubicBezTo>
                      <a:pt x="200" y="96"/>
                      <a:pt x="200" y="96"/>
                      <a:pt x="200" y="96"/>
                    </a:cubicBezTo>
                    <a:cubicBezTo>
                      <a:pt x="328" y="45"/>
                      <a:pt x="328" y="45"/>
                      <a:pt x="328" y="45"/>
                    </a:cubicBezTo>
                    <a:lnTo>
                      <a:pt x="328" y="269"/>
                    </a:lnTo>
                    <a:close/>
                    <a:moveTo>
                      <a:pt x="304" y="194"/>
                    </a:moveTo>
                    <a:cubicBezTo>
                      <a:pt x="224" y="226"/>
                      <a:pt x="224" y="226"/>
                      <a:pt x="224" y="226"/>
                    </a:cubicBezTo>
                    <a:cubicBezTo>
                      <a:pt x="224" y="253"/>
                      <a:pt x="224" y="253"/>
                      <a:pt x="224" y="253"/>
                    </a:cubicBezTo>
                    <a:cubicBezTo>
                      <a:pt x="304" y="221"/>
                      <a:pt x="304" y="221"/>
                      <a:pt x="304" y="221"/>
                    </a:cubicBezTo>
                    <a:lnTo>
                      <a:pt x="304" y="194"/>
                    </a:lnTo>
                    <a:close/>
                    <a:moveTo>
                      <a:pt x="304" y="111"/>
                    </a:moveTo>
                    <a:cubicBezTo>
                      <a:pt x="224" y="143"/>
                      <a:pt x="224" y="143"/>
                      <a:pt x="224" y="143"/>
                    </a:cubicBezTo>
                    <a:cubicBezTo>
                      <a:pt x="224" y="170"/>
                      <a:pt x="224" y="170"/>
                      <a:pt x="224" y="170"/>
                    </a:cubicBezTo>
                    <a:cubicBezTo>
                      <a:pt x="304" y="138"/>
                      <a:pt x="304" y="138"/>
                      <a:pt x="304" y="138"/>
                    </a:cubicBezTo>
                    <a:lnTo>
                      <a:pt x="304" y="11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51" name="Rectangle 1436"/>
              <p:cNvSpPr>
                <a:spLocks noChangeArrowheads="1"/>
              </p:cNvSpPr>
              <p:nvPr/>
            </p:nvSpPr>
            <p:spPr bwMode="auto">
              <a:xfrm>
                <a:off x="998785" y="3191215"/>
                <a:ext cx="807733" cy="2609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spAutoFit/>
              </a:bodyPr>
              <a:lstStyle/>
              <a:p>
                <a:pPr lvl="0"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sz="1700" b="1" dirty="0">
                    <a:solidFill>
                      <a:schemeClr val="bg1"/>
                    </a:solidFill>
                    <a:cs typeface="Arial" panose="020B0604020202020204" pitchFamily="34" charset="0"/>
                  </a:rPr>
                  <a:t>初级工程师</a:t>
                </a:r>
                <a:endParaRPr kumimoji="0" lang="zh-CN" sz="17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4" name="Group 52"/>
          <p:cNvGrpSpPr/>
          <p:nvPr/>
        </p:nvGrpSpPr>
        <p:grpSpPr>
          <a:xfrm>
            <a:off x="5255318" y="4121950"/>
            <a:ext cx="1106219" cy="1033862"/>
            <a:chOff x="6113449" y="3999594"/>
            <a:chExt cx="850209" cy="1033862"/>
          </a:xfrm>
        </p:grpSpPr>
        <p:grpSp>
          <p:nvGrpSpPr>
            <p:cNvPr id="55" name="Group 53"/>
            <p:cNvGrpSpPr/>
            <p:nvPr/>
          </p:nvGrpSpPr>
          <p:grpSpPr>
            <a:xfrm rot="16200000">
              <a:off x="6021623" y="4091420"/>
              <a:ext cx="1033862" cy="850209"/>
              <a:chOff x="917661" y="2671968"/>
              <a:chExt cx="1033862" cy="850209"/>
            </a:xfrm>
            <a:solidFill>
              <a:schemeClr val="accent6">
                <a:lumMod val="50000"/>
              </a:schemeClr>
            </a:solidFill>
          </p:grpSpPr>
          <p:sp>
            <p:nvSpPr>
              <p:cNvPr id="57" name="Rectangle 57"/>
              <p:cNvSpPr/>
              <p:nvPr/>
            </p:nvSpPr>
            <p:spPr>
              <a:xfrm>
                <a:off x="917661" y="2671968"/>
                <a:ext cx="913710" cy="850209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Isosceles Triangle 58"/>
              <p:cNvSpPr/>
              <p:nvPr/>
            </p:nvSpPr>
            <p:spPr>
              <a:xfrm rot="5400000">
                <a:off x="1785948" y="3035711"/>
                <a:ext cx="208428" cy="122723"/>
              </a:xfrm>
              <a:prstGeom prst="triangl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6" name="Freeform 36"/>
            <p:cNvSpPr>
              <a:spLocks noEditPoints="1"/>
            </p:cNvSpPr>
            <p:nvPr/>
          </p:nvSpPr>
          <p:spPr bwMode="auto">
            <a:xfrm>
              <a:off x="6382976" y="4352378"/>
              <a:ext cx="259793" cy="145582"/>
            </a:xfrm>
            <a:custGeom>
              <a:avLst/>
              <a:gdLst>
                <a:gd name="T0" fmla="*/ 200 w 400"/>
                <a:gd name="T1" fmla="*/ 0 h 224"/>
                <a:gd name="T2" fmla="*/ 0 w 400"/>
                <a:gd name="T3" fmla="*/ 112 h 224"/>
                <a:gd name="T4" fmla="*/ 200 w 400"/>
                <a:gd name="T5" fmla="*/ 224 h 224"/>
                <a:gd name="T6" fmla="*/ 400 w 400"/>
                <a:gd name="T7" fmla="*/ 112 h 224"/>
                <a:gd name="T8" fmla="*/ 200 w 400"/>
                <a:gd name="T9" fmla="*/ 0 h 224"/>
                <a:gd name="T10" fmla="*/ 200 w 400"/>
                <a:gd name="T11" fmla="*/ 198 h 224"/>
                <a:gd name="T12" fmla="*/ 111 w 400"/>
                <a:gd name="T13" fmla="*/ 112 h 224"/>
                <a:gd name="T14" fmla="*/ 200 w 400"/>
                <a:gd name="T15" fmla="*/ 26 h 224"/>
                <a:gd name="T16" fmla="*/ 289 w 400"/>
                <a:gd name="T17" fmla="*/ 112 h 224"/>
                <a:gd name="T18" fmla="*/ 200 w 400"/>
                <a:gd name="T19" fmla="*/ 198 h 224"/>
                <a:gd name="T20" fmla="*/ 200 w 400"/>
                <a:gd name="T21" fmla="*/ 112 h 224"/>
                <a:gd name="T22" fmla="*/ 200 w 400"/>
                <a:gd name="T23" fmla="*/ 69 h 224"/>
                <a:gd name="T24" fmla="*/ 155 w 400"/>
                <a:gd name="T25" fmla="*/ 112 h 224"/>
                <a:gd name="T26" fmla="*/ 200 w 400"/>
                <a:gd name="T27" fmla="*/ 155 h 224"/>
                <a:gd name="T28" fmla="*/ 244 w 400"/>
                <a:gd name="T29" fmla="*/ 112 h 224"/>
                <a:gd name="T30" fmla="*/ 200 w 400"/>
                <a:gd name="T31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224">
                  <a:moveTo>
                    <a:pt x="200" y="0"/>
                  </a:moveTo>
                  <a:cubicBezTo>
                    <a:pt x="69" y="0"/>
                    <a:pt x="0" y="97"/>
                    <a:pt x="0" y="112"/>
                  </a:cubicBezTo>
                  <a:cubicBezTo>
                    <a:pt x="0" y="127"/>
                    <a:pt x="69" y="224"/>
                    <a:pt x="200" y="224"/>
                  </a:cubicBezTo>
                  <a:cubicBezTo>
                    <a:pt x="331" y="224"/>
                    <a:pt x="400" y="127"/>
                    <a:pt x="400" y="112"/>
                  </a:cubicBezTo>
                  <a:cubicBezTo>
                    <a:pt x="400" y="97"/>
                    <a:pt x="331" y="0"/>
                    <a:pt x="200" y="0"/>
                  </a:cubicBezTo>
                  <a:close/>
                  <a:moveTo>
                    <a:pt x="200" y="198"/>
                  </a:moveTo>
                  <a:cubicBezTo>
                    <a:pt x="151" y="198"/>
                    <a:pt x="111" y="159"/>
                    <a:pt x="111" y="112"/>
                  </a:cubicBezTo>
                  <a:cubicBezTo>
                    <a:pt x="111" y="64"/>
                    <a:pt x="151" y="26"/>
                    <a:pt x="200" y="26"/>
                  </a:cubicBezTo>
                  <a:cubicBezTo>
                    <a:pt x="249" y="26"/>
                    <a:pt x="289" y="64"/>
                    <a:pt x="289" y="112"/>
                  </a:cubicBezTo>
                  <a:cubicBezTo>
                    <a:pt x="289" y="159"/>
                    <a:pt x="249" y="198"/>
                    <a:pt x="200" y="198"/>
                  </a:cubicBezTo>
                  <a:close/>
                  <a:moveTo>
                    <a:pt x="200" y="112"/>
                  </a:moveTo>
                  <a:cubicBezTo>
                    <a:pt x="192" y="103"/>
                    <a:pt x="213" y="69"/>
                    <a:pt x="200" y="69"/>
                  </a:cubicBezTo>
                  <a:cubicBezTo>
                    <a:pt x="175" y="69"/>
                    <a:pt x="155" y="88"/>
                    <a:pt x="155" y="112"/>
                  </a:cubicBezTo>
                  <a:cubicBezTo>
                    <a:pt x="155" y="136"/>
                    <a:pt x="175" y="155"/>
                    <a:pt x="200" y="155"/>
                  </a:cubicBezTo>
                  <a:cubicBezTo>
                    <a:pt x="224" y="155"/>
                    <a:pt x="244" y="136"/>
                    <a:pt x="244" y="112"/>
                  </a:cubicBezTo>
                  <a:cubicBezTo>
                    <a:pt x="244" y="101"/>
                    <a:pt x="207" y="119"/>
                    <a:pt x="200" y="1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7876581" y="3208237"/>
            <a:ext cx="1183569" cy="1033862"/>
            <a:chOff x="8734709" y="3085881"/>
            <a:chExt cx="850209" cy="1033862"/>
          </a:xfrm>
        </p:grpSpPr>
        <p:grpSp>
          <p:nvGrpSpPr>
            <p:cNvPr id="60" name="Group 60"/>
            <p:cNvGrpSpPr/>
            <p:nvPr/>
          </p:nvGrpSpPr>
          <p:grpSpPr>
            <a:xfrm rot="16200000">
              <a:off x="8642883" y="3177707"/>
              <a:ext cx="1033862" cy="850209"/>
              <a:chOff x="917661" y="2671968"/>
              <a:chExt cx="1033862" cy="850209"/>
            </a:xfrm>
            <a:solidFill>
              <a:schemeClr val="accent4">
                <a:lumMod val="50000"/>
              </a:schemeClr>
            </a:solidFill>
          </p:grpSpPr>
          <p:sp>
            <p:nvSpPr>
              <p:cNvPr id="62" name="Rectangle 64"/>
              <p:cNvSpPr/>
              <p:nvPr/>
            </p:nvSpPr>
            <p:spPr>
              <a:xfrm>
                <a:off x="917661" y="2671968"/>
                <a:ext cx="913710" cy="850209"/>
              </a:xfrm>
              <a:prstGeom prst="rect">
                <a:avLst/>
              </a:prstGeom>
              <a:solidFill>
                <a:srgbClr val="6B9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Isosceles Triangle 65"/>
              <p:cNvSpPr/>
              <p:nvPr/>
            </p:nvSpPr>
            <p:spPr>
              <a:xfrm rot="5400000">
                <a:off x="1785948" y="3035711"/>
                <a:ext cx="208428" cy="122723"/>
              </a:xfrm>
              <a:prstGeom prst="triangle">
                <a:avLst/>
              </a:prstGeom>
              <a:solidFill>
                <a:srgbClr val="6B9D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1" name="Freeform 31"/>
            <p:cNvSpPr>
              <a:spLocks noEditPoints="1"/>
            </p:cNvSpPr>
            <p:nvPr/>
          </p:nvSpPr>
          <p:spPr bwMode="auto">
            <a:xfrm>
              <a:off x="9037576" y="3408254"/>
              <a:ext cx="186328" cy="254084"/>
            </a:xfrm>
            <a:custGeom>
              <a:avLst/>
              <a:gdLst>
                <a:gd name="T0" fmla="*/ 90 w 293"/>
                <a:gd name="T1" fmla="*/ 383 h 400"/>
                <a:gd name="T2" fmla="*/ 147 w 293"/>
                <a:gd name="T3" fmla="*/ 400 h 400"/>
                <a:gd name="T4" fmla="*/ 203 w 293"/>
                <a:gd name="T5" fmla="*/ 383 h 400"/>
                <a:gd name="T6" fmla="*/ 203 w 293"/>
                <a:gd name="T7" fmla="*/ 342 h 400"/>
                <a:gd name="T8" fmla="*/ 90 w 293"/>
                <a:gd name="T9" fmla="*/ 342 h 400"/>
                <a:gd name="T10" fmla="*/ 90 w 293"/>
                <a:gd name="T11" fmla="*/ 383 h 400"/>
                <a:gd name="T12" fmla="*/ 201 w 293"/>
                <a:gd name="T13" fmla="*/ 318 h 400"/>
                <a:gd name="T14" fmla="*/ 286 w 293"/>
                <a:gd name="T15" fmla="*/ 116 h 400"/>
                <a:gd name="T16" fmla="*/ 147 w 293"/>
                <a:gd name="T17" fmla="*/ 0 h 400"/>
                <a:gd name="T18" fmla="*/ 7 w 293"/>
                <a:gd name="T19" fmla="*/ 116 h 400"/>
                <a:gd name="T20" fmla="*/ 93 w 293"/>
                <a:gd name="T21" fmla="*/ 318 h 400"/>
                <a:gd name="T22" fmla="*/ 201 w 293"/>
                <a:gd name="T23" fmla="*/ 318 h 400"/>
                <a:gd name="T24" fmla="*/ 50 w 293"/>
                <a:gd name="T25" fmla="*/ 119 h 400"/>
                <a:gd name="T26" fmla="*/ 147 w 293"/>
                <a:gd name="T27" fmla="*/ 41 h 400"/>
                <a:gd name="T28" fmla="*/ 244 w 293"/>
                <a:gd name="T29" fmla="*/ 119 h 400"/>
                <a:gd name="T30" fmla="*/ 208 w 293"/>
                <a:gd name="T31" fmla="*/ 198 h 400"/>
                <a:gd name="T32" fmla="*/ 163 w 293"/>
                <a:gd name="T33" fmla="*/ 283 h 400"/>
                <a:gd name="T34" fmla="*/ 130 w 293"/>
                <a:gd name="T35" fmla="*/ 283 h 400"/>
                <a:gd name="T36" fmla="*/ 86 w 293"/>
                <a:gd name="T37" fmla="*/ 198 h 400"/>
                <a:gd name="T38" fmla="*/ 50 w 293"/>
                <a:gd name="T39" fmla="*/ 119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3" h="400">
                  <a:moveTo>
                    <a:pt x="90" y="383"/>
                  </a:moveTo>
                  <a:cubicBezTo>
                    <a:pt x="106" y="393"/>
                    <a:pt x="125" y="400"/>
                    <a:pt x="147" y="400"/>
                  </a:cubicBezTo>
                  <a:cubicBezTo>
                    <a:pt x="169" y="400"/>
                    <a:pt x="187" y="393"/>
                    <a:pt x="203" y="383"/>
                  </a:cubicBezTo>
                  <a:cubicBezTo>
                    <a:pt x="203" y="342"/>
                    <a:pt x="203" y="342"/>
                    <a:pt x="203" y="342"/>
                  </a:cubicBezTo>
                  <a:cubicBezTo>
                    <a:pt x="90" y="342"/>
                    <a:pt x="90" y="342"/>
                    <a:pt x="90" y="342"/>
                  </a:cubicBezTo>
                  <a:lnTo>
                    <a:pt x="90" y="383"/>
                  </a:lnTo>
                  <a:close/>
                  <a:moveTo>
                    <a:pt x="201" y="318"/>
                  </a:moveTo>
                  <a:cubicBezTo>
                    <a:pt x="201" y="231"/>
                    <a:pt x="293" y="203"/>
                    <a:pt x="286" y="116"/>
                  </a:cubicBezTo>
                  <a:cubicBezTo>
                    <a:pt x="282" y="61"/>
                    <a:pt x="245" y="0"/>
                    <a:pt x="147" y="0"/>
                  </a:cubicBezTo>
                  <a:cubicBezTo>
                    <a:pt x="49" y="0"/>
                    <a:pt x="12" y="61"/>
                    <a:pt x="7" y="116"/>
                  </a:cubicBezTo>
                  <a:cubicBezTo>
                    <a:pt x="0" y="203"/>
                    <a:pt x="93" y="231"/>
                    <a:pt x="93" y="318"/>
                  </a:cubicBezTo>
                  <a:lnTo>
                    <a:pt x="201" y="318"/>
                  </a:lnTo>
                  <a:close/>
                  <a:moveTo>
                    <a:pt x="50" y="119"/>
                  </a:moveTo>
                  <a:cubicBezTo>
                    <a:pt x="54" y="67"/>
                    <a:pt x="89" y="41"/>
                    <a:pt x="147" y="41"/>
                  </a:cubicBezTo>
                  <a:cubicBezTo>
                    <a:pt x="204" y="41"/>
                    <a:pt x="240" y="67"/>
                    <a:pt x="244" y="119"/>
                  </a:cubicBezTo>
                  <a:cubicBezTo>
                    <a:pt x="246" y="148"/>
                    <a:pt x="230" y="167"/>
                    <a:pt x="208" y="198"/>
                  </a:cubicBezTo>
                  <a:cubicBezTo>
                    <a:pt x="192" y="221"/>
                    <a:pt x="172" y="248"/>
                    <a:pt x="163" y="283"/>
                  </a:cubicBezTo>
                  <a:cubicBezTo>
                    <a:pt x="130" y="283"/>
                    <a:pt x="130" y="283"/>
                    <a:pt x="130" y="283"/>
                  </a:cubicBezTo>
                  <a:cubicBezTo>
                    <a:pt x="121" y="248"/>
                    <a:pt x="102" y="221"/>
                    <a:pt x="86" y="198"/>
                  </a:cubicBezTo>
                  <a:cubicBezTo>
                    <a:pt x="64" y="167"/>
                    <a:pt x="47" y="148"/>
                    <a:pt x="50" y="1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</p:grpSp>
      <p:grpSp>
        <p:nvGrpSpPr>
          <p:cNvPr id="64" name="Group 66"/>
          <p:cNvGrpSpPr/>
          <p:nvPr/>
        </p:nvGrpSpPr>
        <p:grpSpPr>
          <a:xfrm>
            <a:off x="10477513" y="2311167"/>
            <a:ext cx="1126740" cy="1033861"/>
            <a:chOff x="10477513" y="2188811"/>
            <a:chExt cx="864281" cy="1033861"/>
          </a:xfrm>
        </p:grpSpPr>
        <p:grpSp>
          <p:nvGrpSpPr>
            <p:cNvPr id="65" name="Group 67"/>
            <p:cNvGrpSpPr/>
            <p:nvPr/>
          </p:nvGrpSpPr>
          <p:grpSpPr>
            <a:xfrm rot="16200000">
              <a:off x="10392723" y="2273601"/>
              <a:ext cx="1033861" cy="864281"/>
              <a:chOff x="917662" y="2665711"/>
              <a:chExt cx="1033861" cy="864281"/>
            </a:xfrm>
            <a:solidFill>
              <a:schemeClr val="tx1">
                <a:lumMod val="85000"/>
                <a:lumOff val="15000"/>
              </a:schemeClr>
            </a:solidFill>
          </p:grpSpPr>
          <p:sp>
            <p:nvSpPr>
              <p:cNvPr id="67" name="Rectangle 71"/>
              <p:cNvSpPr/>
              <p:nvPr/>
            </p:nvSpPr>
            <p:spPr>
              <a:xfrm>
                <a:off x="917662" y="2665711"/>
                <a:ext cx="913710" cy="864281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Isosceles Triangle 72"/>
              <p:cNvSpPr/>
              <p:nvPr/>
            </p:nvSpPr>
            <p:spPr>
              <a:xfrm rot="5400000">
                <a:off x="1785948" y="3035711"/>
                <a:ext cx="208428" cy="122723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66" name="Freeform 21"/>
            <p:cNvSpPr>
              <a:spLocks noEditPoints="1"/>
            </p:cNvSpPr>
            <p:nvPr/>
          </p:nvSpPr>
          <p:spPr bwMode="auto">
            <a:xfrm>
              <a:off x="10720280" y="2482237"/>
              <a:ext cx="292809" cy="299984"/>
            </a:xfrm>
            <a:custGeom>
              <a:avLst/>
              <a:gdLst>
                <a:gd name="T0" fmla="*/ 222 w 363"/>
                <a:gd name="T1" fmla="*/ 242 h 372"/>
                <a:gd name="T2" fmla="*/ 348 w 363"/>
                <a:gd name="T3" fmla="*/ 23 h 372"/>
                <a:gd name="T4" fmla="*/ 345 w 363"/>
                <a:gd name="T5" fmla="*/ 18 h 372"/>
                <a:gd name="T6" fmla="*/ 340 w 363"/>
                <a:gd name="T7" fmla="*/ 16 h 372"/>
                <a:gd name="T8" fmla="*/ 127 w 363"/>
                <a:gd name="T9" fmla="*/ 144 h 372"/>
                <a:gd name="T10" fmla="*/ 7 w 363"/>
                <a:gd name="T11" fmla="*/ 246 h 372"/>
                <a:gd name="T12" fmla="*/ 25 w 363"/>
                <a:gd name="T13" fmla="*/ 265 h 372"/>
                <a:gd name="T14" fmla="*/ 68 w 363"/>
                <a:gd name="T15" fmla="*/ 249 h 372"/>
                <a:gd name="T16" fmla="*/ 120 w 363"/>
                <a:gd name="T17" fmla="*/ 302 h 372"/>
                <a:gd name="T18" fmla="*/ 104 w 363"/>
                <a:gd name="T19" fmla="*/ 346 h 372"/>
                <a:gd name="T20" fmla="*/ 123 w 363"/>
                <a:gd name="T21" fmla="*/ 364 h 372"/>
                <a:gd name="T22" fmla="*/ 222 w 363"/>
                <a:gd name="T23" fmla="*/ 242 h 372"/>
                <a:gd name="T24" fmla="*/ 242 w 363"/>
                <a:gd name="T25" fmla="*/ 124 h 372"/>
                <a:gd name="T26" fmla="*/ 242 w 363"/>
                <a:gd name="T27" fmla="*/ 79 h 372"/>
                <a:gd name="T28" fmla="*/ 286 w 363"/>
                <a:gd name="T29" fmla="*/ 79 h 372"/>
                <a:gd name="T30" fmla="*/ 286 w 363"/>
                <a:gd name="T31" fmla="*/ 124 h 372"/>
                <a:gd name="T32" fmla="*/ 242 w 363"/>
                <a:gd name="T33" fmla="*/ 124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3" h="372">
                  <a:moveTo>
                    <a:pt x="222" y="242"/>
                  </a:moveTo>
                  <a:cubicBezTo>
                    <a:pt x="222" y="242"/>
                    <a:pt x="363" y="140"/>
                    <a:pt x="348" y="23"/>
                  </a:cubicBezTo>
                  <a:cubicBezTo>
                    <a:pt x="347" y="21"/>
                    <a:pt x="346" y="19"/>
                    <a:pt x="345" y="18"/>
                  </a:cubicBezTo>
                  <a:cubicBezTo>
                    <a:pt x="344" y="17"/>
                    <a:pt x="343" y="16"/>
                    <a:pt x="340" y="16"/>
                  </a:cubicBezTo>
                  <a:cubicBezTo>
                    <a:pt x="226" y="0"/>
                    <a:pt x="127" y="144"/>
                    <a:pt x="127" y="144"/>
                  </a:cubicBezTo>
                  <a:cubicBezTo>
                    <a:pt x="40" y="134"/>
                    <a:pt x="46" y="151"/>
                    <a:pt x="7" y="246"/>
                  </a:cubicBezTo>
                  <a:cubicBezTo>
                    <a:pt x="0" y="264"/>
                    <a:pt x="12" y="270"/>
                    <a:pt x="25" y="265"/>
                  </a:cubicBezTo>
                  <a:cubicBezTo>
                    <a:pt x="39" y="260"/>
                    <a:pt x="68" y="249"/>
                    <a:pt x="68" y="249"/>
                  </a:cubicBezTo>
                  <a:cubicBezTo>
                    <a:pt x="120" y="302"/>
                    <a:pt x="120" y="302"/>
                    <a:pt x="120" y="302"/>
                  </a:cubicBezTo>
                  <a:cubicBezTo>
                    <a:pt x="120" y="302"/>
                    <a:pt x="109" y="332"/>
                    <a:pt x="104" y="346"/>
                  </a:cubicBezTo>
                  <a:cubicBezTo>
                    <a:pt x="99" y="359"/>
                    <a:pt x="105" y="372"/>
                    <a:pt x="123" y="364"/>
                  </a:cubicBezTo>
                  <a:cubicBezTo>
                    <a:pt x="215" y="324"/>
                    <a:pt x="232" y="330"/>
                    <a:pt x="222" y="242"/>
                  </a:cubicBezTo>
                  <a:close/>
                  <a:moveTo>
                    <a:pt x="242" y="124"/>
                  </a:moveTo>
                  <a:cubicBezTo>
                    <a:pt x="230" y="111"/>
                    <a:pt x="230" y="91"/>
                    <a:pt x="242" y="79"/>
                  </a:cubicBezTo>
                  <a:cubicBezTo>
                    <a:pt x="254" y="67"/>
                    <a:pt x="274" y="67"/>
                    <a:pt x="286" y="79"/>
                  </a:cubicBezTo>
                  <a:cubicBezTo>
                    <a:pt x="297" y="91"/>
                    <a:pt x="297" y="111"/>
                    <a:pt x="286" y="124"/>
                  </a:cubicBezTo>
                  <a:cubicBezTo>
                    <a:pt x="274" y="136"/>
                    <a:pt x="254" y="136"/>
                    <a:pt x="242" y="1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</p:grpSp>
      <p:sp>
        <p:nvSpPr>
          <p:cNvPr id="69" name="Rectangle 1436"/>
          <p:cNvSpPr>
            <a:spLocks noChangeArrowheads="1"/>
          </p:cNvSpPr>
          <p:nvPr/>
        </p:nvSpPr>
        <p:spPr bwMode="auto">
          <a:xfrm>
            <a:off x="5264546" y="4738340"/>
            <a:ext cx="1079500" cy="260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zh-CN" sz="1700" b="1" dirty="0">
                <a:solidFill>
                  <a:schemeClr val="bg1"/>
                </a:solidFill>
                <a:cs typeface="Arial" panose="020B0604020202020204" pitchFamily="34" charset="0"/>
              </a:rPr>
              <a:t>中级工程师</a:t>
            </a:r>
            <a:endParaRPr kumimoji="0" lang="zh-CN" sz="17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70" name="Rectangle 1436"/>
          <p:cNvSpPr>
            <a:spLocks noChangeArrowheads="1"/>
          </p:cNvSpPr>
          <p:nvPr/>
        </p:nvSpPr>
        <p:spPr bwMode="auto">
          <a:xfrm>
            <a:off x="7924359" y="3874902"/>
            <a:ext cx="1079500" cy="260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zh-CN" sz="1700" b="1" dirty="0">
                <a:solidFill>
                  <a:schemeClr val="bg1"/>
                </a:solidFill>
                <a:cs typeface="Arial" panose="020B0604020202020204" pitchFamily="34" charset="0"/>
              </a:rPr>
              <a:t>高级工程师</a:t>
            </a:r>
            <a:endParaRPr kumimoji="0" lang="zh-CN" sz="17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71" name="Rectangle 1436"/>
          <p:cNvSpPr>
            <a:spLocks noChangeArrowheads="1"/>
          </p:cNvSpPr>
          <p:nvPr/>
        </p:nvSpPr>
        <p:spPr bwMode="auto">
          <a:xfrm>
            <a:off x="10703219" y="2957243"/>
            <a:ext cx="647700" cy="260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kumimoji="0" lang="zh-CN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Arial" panose="020B0604020202020204" pitchFamily="34" charset="0"/>
              </a:rPr>
              <a:t>架构师</a:t>
            </a:r>
            <a:endParaRPr kumimoji="0" lang="zh-CN" sz="17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72" name="Title 13"/>
          <p:cNvSpPr txBox="1"/>
          <p:nvPr/>
        </p:nvSpPr>
        <p:spPr>
          <a:xfrm>
            <a:off x="3767741" y="3257657"/>
            <a:ext cx="1802657" cy="7688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>
              <a:spcBef>
                <a:spcPct val="0"/>
              </a:spcBef>
              <a:buNone/>
              <a:defRPr sz="1600" b="1">
                <a:cs typeface="+mj-cs"/>
              </a:defRPr>
            </a:lvl1pPr>
          </a:lstStyle>
          <a:p>
            <a:r>
              <a:rPr lang="zh-CN" altLang="en-US" sz="1700" dirty="0"/>
              <a:t>能带初级工程师，能够独立设计研发中小型系统</a:t>
            </a:r>
            <a:endParaRPr lang="zh-CN" altLang="en-US" sz="1700" dirty="0"/>
          </a:p>
        </p:txBody>
      </p:sp>
      <p:sp>
        <p:nvSpPr>
          <p:cNvPr id="73" name="Title 13"/>
          <p:cNvSpPr txBox="1"/>
          <p:nvPr/>
        </p:nvSpPr>
        <p:spPr>
          <a:xfrm>
            <a:off x="6614317" y="2408915"/>
            <a:ext cx="1802657" cy="7688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>
              <a:spcBef>
                <a:spcPct val="0"/>
              </a:spcBef>
              <a:buNone/>
              <a:defRPr sz="1600" b="1">
                <a:cs typeface="+mj-cs"/>
              </a:defRPr>
            </a:lvl1pPr>
          </a:lstStyle>
          <a:p>
            <a:r>
              <a:rPr lang="zh-CN" altLang="en-US" sz="1700" dirty="0"/>
              <a:t>独立完成中大型的系统设计和开发工作</a:t>
            </a:r>
            <a:endParaRPr lang="zh-CN" altLang="en-US" sz="1700" dirty="0">
              <a:effectLst/>
            </a:endParaRPr>
          </a:p>
        </p:txBody>
      </p:sp>
      <p:grpSp>
        <p:nvGrpSpPr>
          <p:cNvPr id="74" name="Group 31"/>
          <p:cNvGrpSpPr/>
          <p:nvPr/>
        </p:nvGrpSpPr>
        <p:grpSpPr>
          <a:xfrm>
            <a:off x="8613442" y="1261694"/>
            <a:ext cx="2316376" cy="1060137"/>
            <a:chOff x="5209593" y="1548441"/>
            <a:chExt cx="658283" cy="234227"/>
          </a:xfrm>
        </p:grpSpPr>
        <p:cxnSp>
          <p:nvCxnSpPr>
            <p:cNvPr id="75" name="Straight Connector 32"/>
            <p:cNvCxnSpPr/>
            <p:nvPr/>
          </p:nvCxnSpPr>
          <p:spPr>
            <a:xfrm flipH="1">
              <a:off x="5209593" y="1548441"/>
              <a:ext cx="653391" cy="0"/>
            </a:xfrm>
            <a:prstGeom prst="line">
              <a:avLst/>
            </a:prstGeom>
            <a:ln w="19050">
              <a:solidFill>
                <a:srgbClr val="FF872E"/>
              </a:solidFill>
              <a:prstDash val="sysDash"/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33"/>
            <p:cNvCxnSpPr/>
            <p:nvPr/>
          </p:nvCxnSpPr>
          <p:spPr>
            <a:xfrm>
              <a:off x="5867876" y="1549469"/>
              <a:ext cx="0" cy="233199"/>
            </a:xfrm>
            <a:prstGeom prst="line">
              <a:avLst/>
            </a:prstGeom>
            <a:ln w="19050">
              <a:solidFill>
                <a:srgbClr val="FF872E"/>
              </a:solidFill>
              <a:prstDash val="sysDash"/>
              <a:tailEnd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itle 13"/>
          <p:cNvSpPr txBox="1"/>
          <p:nvPr/>
        </p:nvSpPr>
        <p:spPr>
          <a:xfrm>
            <a:off x="9031124" y="1397137"/>
            <a:ext cx="1945956" cy="11784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  <a:lvl1pPr>
              <a:spcBef>
                <a:spcPct val="0"/>
              </a:spcBef>
              <a:buNone/>
              <a:defRPr sz="1600" b="1">
                <a:cs typeface="+mj-cs"/>
              </a:defRPr>
            </a:lvl1pPr>
          </a:lstStyle>
          <a:p>
            <a:r>
              <a:rPr lang="zh-CN" altLang="en-US" sz="1700" dirty="0"/>
              <a:t>独立完成大型的系统设计、开发，深入研究某个技术领域</a:t>
            </a:r>
            <a:endParaRPr lang="zh-CN" altLang="en-US" sz="1700" dirty="0">
              <a:effectLst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23315" y="3345180"/>
            <a:ext cx="18821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1.1 ~ 1.3</a:t>
            </a:r>
            <a:endParaRPr lang="en-US" altLang="zh-CN"/>
          </a:p>
          <a:p>
            <a:pPr algn="ctr"/>
            <a:r>
              <a:rPr lang="zh-CN" altLang="en-US"/>
              <a:t>（</a:t>
            </a:r>
            <a:r>
              <a:rPr lang="en-US" altLang="zh-CN"/>
              <a:t>T1~T3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772535" y="2449830"/>
            <a:ext cx="18821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2.1 ~ 2.2</a:t>
            </a:r>
            <a:endParaRPr lang="en-US" altLang="zh-CN"/>
          </a:p>
          <a:p>
            <a:pPr algn="ctr"/>
            <a:r>
              <a:rPr lang="en-US" altLang="zh-CN"/>
              <a:t>(T3~T4)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6323965" y="1583690"/>
            <a:ext cx="18821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2.3 ~ 3.1</a:t>
            </a:r>
            <a:endParaRPr lang="en-US" altLang="zh-CN"/>
          </a:p>
          <a:p>
            <a:pPr algn="ctr"/>
            <a:r>
              <a:rPr lang="en-US" altLang="zh-CN"/>
              <a:t>(T5~T6)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8622665" y="650240"/>
            <a:ext cx="18821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3.2 ~ 4.1</a:t>
            </a:r>
            <a:endParaRPr lang="en-US" altLang="zh-CN"/>
          </a:p>
          <a:p>
            <a:pPr algn="ctr"/>
            <a:r>
              <a:rPr lang="en-US" altLang="zh-CN"/>
              <a:t>(T7~T9)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8180" y="436880"/>
            <a:ext cx="4257040" cy="497840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hangingPunct="0"/>
            <a:r>
              <a:rPr lang="zh-CN" altLang="en-US" sz="2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基础阶段</a:t>
            </a:r>
            <a:r>
              <a:rPr lang="en-US" altLang="zh-CN" sz="2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基础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PHP&amp;Go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程序员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494030" y="1231265"/>
            <a:ext cx="10061575" cy="4194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200" b="1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重点：</a:t>
            </a:r>
            <a:r>
              <a:rPr lang="zh-CN" altLang="en-US" sz="2000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构建良好的技术基础 （</a:t>
            </a:r>
            <a:r>
              <a:rPr lang="en-US" altLang="zh-CN" sz="2000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1.1 ~ 1.3 / T1~T3</a:t>
            </a:r>
            <a:r>
              <a:rPr lang="zh-CN" altLang="en-US" sz="2000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）</a:t>
            </a:r>
            <a:endParaRPr lang="zh-CN" altLang="en-US" sz="20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200" b="1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掌握技能：</a:t>
            </a:r>
            <a:endParaRPr lang="zh-CN" altLang="en-US" sz="22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charset="0"/>
              <a:buChar char="ü"/>
            </a:pPr>
            <a:r>
              <a:rPr dirty="0" err="1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在指导下，按时按量完成工程研发工作，能够独立完成中小型Web项目的开发</a:t>
            </a:r>
            <a:endParaRPr dirty="0">
              <a:solidFill>
                <a:srgbClr val="111F2C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charset="0"/>
              <a:buChar char="ü"/>
            </a:pPr>
            <a:r>
              <a:rPr dirty="0" err="1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具备一定的代码能力，掌握</a:t>
            </a:r>
            <a:r>
              <a:rPr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 PHP/Go </a:t>
            </a:r>
            <a:r>
              <a:rPr dirty="0" err="1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基本语法数据结构和常用函数</a:t>
            </a:r>
            <a:endParaRPr dirty="0">
              <a:solidFill>
                <a:srgbClr val="111F2C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charset="0"/>
              <a:buChar char="ü"/>
            </a:pPr>
            <a:r>
              <a:rPr dirty="0" err="1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能够正常使用工作里常用的技术框架，比如</a:t>
            </a:r>
            <a:r>
              <a:rPr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Swoole/</a:t>
            </a:r>
            <a:r>
              <a:rPr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Laravel/</a:t>
            </a:r>
            <a:r>
              <a:rPr dirty="0" err="1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Yii</a:t>
            </a:r>
            <a:r>
              <a:rPr lang="en-US" dirty="0" err="1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Gin/Revel/Echo/Beego</a:t>
            </a:r>
            <a:r>
              <a:rPr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 等</a:t>
            </a:r>
            <a:endParaRPr dirty="0">
              <a:solidFill>
                <a:srgbClr val="111F2C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charset="0"/>
              <a:buChar char="ü"/>
            </a:pPr>
            <a:r>
              <a:rPr dirty="0" err="1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了解HTTP协议，掌握基本Web前端知识，包括</a:t>
            </a:r>
            <a:r>
              <a:rPr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 Cookie/Session/HTML/JS/CSS 等</a:t>
            </a:r>
            <a:endParaRPr dirty="0">
              <a:solidFill>
                <a:srgbClr val="111F2C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charset="0"/>
              <a:buChar char="ü"/>
            </a:pPr>
            <a:r>
              <a:rPr dirty="0" err="1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了解</a:t>
            </a:r>
            <a:r>
              <a:rPr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 Linux </a:t>
            </a:r>
            <a:r>
              <a:rPr dirty="0" err="1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系统基本操作，能够正常使用Nginx、MySQL、Redis等开源软件</a:t>
            </a:r>
            <a:endParaRPr dirty="0">
              <a:solidFill>
                <a:srgbClr val="111F2C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charset="0"/>
              <a:buChar char="ü"/>
            </a:pPr>
            <a:r>
              <a:rPr dirty="0" err="1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掌握基本MySQL</a:t>
            </a:r>
            <a:r>
              <a:rPr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/Redis </a:t>
            </a:r>
            <a:r>
              <a:rPr dirty="0" err="1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查询使用，掌握基本MySQL表结构设计或Redis数据类型灵活运用</a:t>
            </a:r>
            <a:endParaRPr dirty="0">
              <a:solidFill>
                <a:srgbClr val="111F2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8180" y="436880"/>
            <a:ext cx="4265295" cy="497840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hangingPunct="0"/>
            <a:r>
              <a:rPr lang="zh-CN" altLang="en-US" sz="2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提高阶段</a:t>
            </a:r>
            <a:r>
              <a:rPr lang="en-US" altLang="zh-CN" sz="2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中级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PHP&amp;Go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程序员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474345" y="1189355"/>
            <a:ext cx="9861550" cy="4194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200" b="1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重点：</a:t>
            </a:r>
            <a:r>
              <a:rPr lang="zh-CN" sz="2000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全面使用软件和独立设计中小型系统 </a:t>
            </a:r>
            <a:r>
              <a:rPr lang="en-US" altLang="zh-CN" sz="2000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(2.1 ~2.2 / T3~T4)</a:t>
            </a:r>
            <a:endParaRPr lang="zh-CN" altLang="en-US" sz="2000" dirty="0">
              <a:solidFill>
                <a:srgbClr val="111F2C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200" b="1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掌握技能：</a:t>
            </a:r>
            <a:endParaRPr lang="zh-CN" altLang="en-US" sz="22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4000"/>
              </a:lnSpc>
              <a:buFont typeface="Wingdings" panose="05000000000000000000" charset="0"/>
              <a:buChar char="ü"/>
            </a:pPr>
            <a:r>
              <a:rPr lang="zh-CN" altLang="en-US" dirty="0">
                <a:effectLst/>
                <a:latin typeface="微软雅黑" panose="020B0503020204020204" charset="-122"/>
                <a:ea typeface="微软雅黑" panose="020B0503020204020204" charset="-122"/>
              </a:rPr>
              <a:t>独立完成模块或中等难度子系统的设计和开发，带领1级别伙伴进行工作</a:t>
            </a:r>
            <a:endParaRPr lang="zh-CN" altLang="en-US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4000"/>
              </a:lnSpc>
              <a:buFont typeface="Wingdings" panose="05000000000000000000" charset="0"/>
              <a:buChar char="ü"/>
            </a:pPr>
            <a:r>
              <a:rPr lang="zh-CN" altLang="en-US" dirty="0">
                <a:effectLst/>
                <a:latin typeface="微软雅黑" panose="020B0503020204020204" charset="-122"/>
                <a:ea typeface="微软雅黑" panose="020B0503020204020204" charset="-122"/>
              </a:rPr>
              <a:t>具备优秀的代码能力，接口设计能力、熟练运用各种框架组件、设计模式，保质保量完成项目</a:t>
            </a:r>
            <a:endParaRPr lang="zh-CN" altLang="en-US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4000"/>
              </a:lnSpc>
              <a:buFont typeface="Wingdings" panose="05000000000000000000" charset="0"/>
              <a:buChar char="ü"/>
            </a:pPr>
            <a:r>
              <a:rPr lang="zh-CN" altLang="en-US" dirty="0">
                <a:effectLst/>
                <a:latin typeface="微软雅黑" panose="020B0503020204020204" charset="-122"/>
                <a:ea typeface="微软雅黑" panose="020B0503020204020204" charset="-122"/>
              </a:rPr>
              <a:t>熟悉 PHP/Go 代码中各种常规技巧和框架，对 WebService、Restful 等微服务/RPC技术熟练运用</a:t>
            </a:r>
            <a:endParaRPr lang="zh-CN" altLang="en-US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4000"/>
              </a:lnSpc>
              <a:buFont typeface="Wingdings" panose="05000000000000000000" charset="0"/>
              <a:buChar char="ü"/>
            </a:pPr>
            <a:r>
              <a:rPr lang="zh-CN" altLang="en-US" dirty="0">
                <a:effectLst/>
                <a:latin typeface="微软雅黑" panose="020B0503020204020204" charset="-122"/>
                <a:ea typeface="微软雅黑" panose="020B0503020204020204" charset="-122"/>
              </a:rPr>
              <a:t>熟悉 Nginx/MySQL/Redis 安装配置调优，对数据库事务/慢查询/SQL优化等了解，</a:t>
            </a:r>
            <a:endParaRPr lang="zh-CN" altLang="en-US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4000"/>
              </a:lnSpc>
              <a:buFont typeface="Wingdings" panose="05000000000000000000" charset="0"/>
              <a:buChar char="ü"/>
            </a:pPr>
            <a:r>
              <a:rPr lang="zh-CN" altLang="en-US" dirty="0">
                <a:effectLst/>
                <a:latin typeface="微软雅黑" panose="020B0503020204020204" charset="-122"/>
                <a:ea typeface="微软雅黑" panose="020B0503020204020204" charset="-122"/>
              </a:rPr>
              <a:t>非常熟悉Linux系统，对top/iostat/vmstat/free/strace/tcpdump等监控工具运用灵活</a:t>
            </a:r>
            <a:endParaRPr lang="zh-CN" altLang="en-US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8180" y="436880"/>
            <a:ext cx="4312285" cy="497840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hangingPunct="0"/>
            <a:r>
              <a:rPr lang="zh-CN" altLang="en-US" sz="2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高级阶段</a:t>
            </a:r>
            <a:r>
              <a:rPr lang="en-US" altLang="zh-CN" sz="2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高级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PHP&amp;Go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程序员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530225" y="1047750"/>
            <a:ext cx="9887585" cy="5913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200" b="1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重点：</a:t>
            </a:r>
            <a:r>
              <a:rPr lang="zh-CN" altLang="en-US" sz="2000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设计中大型系统，掌握底层技术 </a:t>
            </a:r>
            <a:r>
              <a:rPr lang="en-US" altLang="zh-CN" sz="2000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(2.3 ~ 3.1 / T5~T6)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200" b="1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掌握技能：</a:t>
            </a:r>
            <a:endParaRPr lang="zh-CN" altLang="en-US" sz="22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能够完成中大型系统的设计和开发，带领1，2级别伙伴进行工作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精通 PHP/Go 编程和技巧，对各种框架系统组建技术了如指掌，也对C/C++/Java 等其他语言至少1门熟练掌握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有很强的业务架构设计能力，能够灵活运用各种设计模式，减少代码耦合，提高易用性，健壮性，扩展性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对常规开源技术 Nginx/MySQL/Redis 等使用深入，了解各类开源软件的基本原理，能够阅读部分优秀开源软件源码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深入使用 Linux系统，对多进程/多线程/协程/Socket/异步网络IO，高性能网络服务设计，能够熟练使用 shell/python 等脚本语言优化工作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熟悉各种运维技术，对线上系统有比较强的熟悉，对 接入层/网关/应用层/数据层等有问题追查能力，对微服务/容器化/各类分布式系统有使用经验</a:t>
            </a:r>
            <a:br>
              <a:rPr lang="zh-CN" altLang="en-US" dirty="0"/>
            </a:br>
            <a:endParaRPr lang="zh-CN" altLang="en-US" dirty="0"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/>
          <p:cNvCxnSpPr/>
          <p:nvPr/>
        </p:nvCxnSpPr>
        <p:spPr>
          <a:xfrm flipH="1">
            <a:off x="2762263" y="685800"/>
            <a:ext cx="7342095" cy="0"/>
          </a:xfrm>
          <a:prstGeom prst="line">
            <a:avLst/>
          </a:prstGeom>
          <a:ln w="9525">
            <a:solidFill>
              <a:srgbClr val="2E8D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677969" y="437029"/>
            <a:ext cx="3961266" cy="49754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hangingPunct="0"/>
            <a:r>
              <a:rPr lang="zh-CN" altLang="en-US" sz="2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架构阶段</a:t>
            </a:r>
            <a:r>
              <a:rPr lang="en-US" altLang="zh-CN" sz="2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</a:t>
            </a:r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架构师</a:t>
            </a:r>
            <a:r>
              <a:rPr lang="en-US" altLang="zh-CN" sz="20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/</a:t>
            </a:r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专家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6667018"/>
            <a:ext cx="12192000" cy="190982"/>
          </a:xfrm>
          <a:prstGeom prst="rect">
            <a:avLst/>
          </a:prstGeom>
          <a:solidFill>
            <a:srgbClr val="2E8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531495" y="934720"/>
            <a:ext cx="10053320" cy="5913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200" b="1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重点：</a:t>
            </a:r>
            <a:r>
              <a:rPr lang="zh-CN" dirty="0">
                <a:latin typeface="微软雅黑" panose="020B0503020204020204" charset="-122"/>
                <a:ea typeface="微软雅黑" panose="020B0503020204020204" charset="-122"/>
              </a:rPr>
              <a:t>能够设计大型超大型系统，在某个领域深入研究  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(3.2 ~ 4.1  / T7 ~ T9)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ts val="4000"/>
              </a:lnSpc>
              <a:buFont typeface="Wingdings" panose="05000000000000000000" pitchFamily="2" charset="2"/>
              <a:buChar char="l"/>
            </a:pPr>
            <a:r>
              <a:rPr lang="zh-CN" altLang="en-US" sz="2200" b="1" dirty="0">
                <a:solidFill>
                  <a:srgbClr val="111F2C"/>
                </a:solidFill>
                <a:latin typeface="微软雅黑" panose="020B0503020204020204" charset="-122"/>
                <a:ea typeface="微软雅黑" panose="020B0503020204020204" charset="-122"/>
              </a:rPr>
              <a:t>掌握技能：</a:t>
            </a:r>
            <a:endParaRPr lang="zh-CN" altLang="en-US" sz="22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指导带领团队完成中大型项目或重要模块的架构设计，攻关技术难题，能够带领1，2，3级伙伴工作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精通 PHP/Go 语言，对 语言原理/编译器/虚拟机 了如指掌，精通 C/C++/Java 中一门或多门编程语言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精通计算机体系结构，能够设计 高可用/鲁棒性/可扩展 的软件系统，对分布式系统和协议（Redis Cluster/TwemProxy/Codis/MySQL Cluster/Paxos/Raft）熟悉和使用，能够设计 高性能/高可用 的分布式系统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对 PHP/Go/Nginx/MySQL/Redis/MongoDB/LevelDB 等常用开源软件最少一种或多种有源代码基本层的深入研究，对该研究方向是深入专家级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精通Linux系统，对 文件系统/守护进程/进程调度/内存管理/系统调用/异步IO/协程 等技术原理深入精通，对 gdb/ldd/valgrind/perf/pprof 等工具使用精通</a:t>
            </a: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ts val="3400"/>
              </a:lnSpc>
              <a:buFont typeface="Wingdings" panose="05000000000000000000" charset="0"/>
              <a:buChar char="ü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能够在知名开源软件方向有项目贡献或代码参与可加分</a:t>
            </a:r>
            <a:br>
              <a:rPr lang="zh-CN" altLang="en-US" sz="2000" dirty="0"/>
            </a:br>
            <a:endParaRPr lang="zh-CN" altLang="en-US" sz="2000" dirty="0"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i"/>
  <p:tag name="KSO_WM_UNIT_INDEX" val="1"/>
  <p:tag name="KSO_WM_UNIT_ID" val="diagram20200119_3*i*1"/>
  <p:tag name="KSO_WM_TEMPLATE_CATEGORY" val="diagram"/>
  <p:tag name="KSO_WM_TEMPLATE_INDEX" val="20200119"/>
  <p:tag name="KSO_WM_UNIT_LAYERLEVEL" val="1"/>
  <p:tag name="KSO_WM_TAG_VERSION" val="1.0"/>
  <p:tag name="KSO_WM_BEAUTIFY_FLAG" val="#wm#"/>
  <p:tag name="KSO_WM_UNIT_FILL_FORE_SCHEMECOLOR_INDEX" val="13"/>
  <p:tag name="KSO_WM_UNIT_FILL_TYPE" val="1"/>
  <p:tag name="KSO_WM_UNIT_USESOURCEFORMAT_APPLY" val="1"/>
</p:tagLst>
</file>

<file path=ppt/tags/tag2.xml><?xml version="1.0" encoding="utf-8"?>
<p:tagLst xmlns:p="http://schemas.openxmlformats.org/presentationml/2006/main">
  <p:tag name="KSO_WM_UNIT_PRESET_TEXT" val="单击此处添加文本具体内容，简明扼要的阐述您的观点。"/>
  <p:tag name="KSO_WM_UNIT_NOCLEAR" val="0"/>
  <p:tag name="KSO_WM_UNIT_VALUE" val="52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f"/>
  <p:tag name="KSO_WM_UNIT_INDEX" val="1"/>
  <p:tag name="KSO_WM_UNIT_ID" val="diagram20200119_3*f*1"/>
  <p:tag name="KSO_WM_TEMPLATE_CATEGORY" val="diagram"/>
  <p:tag name="KSO_WM_TEMPLATE_INDEX" val="20200119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SLIDE_ID" val="diagram20200119_3"/>
  <p:tag name="KSO_WM_TEMPLATE_SUBCATEGORY" val="0"/>
  <p:tag name="KSO_WM_SLIDE_TYPE" val="text"/>
  <p:tag name="KSO_WM_SLIDE_SUBTYPE" val="diag"/>
  <p:tag name="KSO_WM_SLIDE_ITEM_CNT" val="4"/>
  <p:tag name="KSO_WM_SLIDE_INDEX" val="3"/>
  <p:tag name="KSO_WM_SLIDE_SIZE" val="784.539*252.863"/>
  <p:tag name="KSO_WM_SLIDE_POSITION" val="88.5132*232.228"/>
  <p:tag name="KSO_WM_DIAGRAM_GROUP_CODE" val="m1-1"/>
  <p:tag name="KSO_WM_SLIDE_DIAGTYPE" val="m"/>
  <p:tag name="KSO_WM_TAG_VERSION" val="1.0"/>
  <p:tag name="KSO_WM_BEAUTIFY_FLAG" val="#wm#"/>
  <p:tag name="KSO_WM_TEMPLATE_CATEGORY" val="diagram"/>
  <p:tag name="KSO_WM_TEMPLATE_INDEX" val="20200119"/>
  <p:tag name="KSO_WM_SLIDE_LAYOUT" val="a_f_m"/>
  <p:tag name="KSO_WM_SLIDE_LAYOUT_CNT" val="1_1_1"/>
</p:tagLst>
</file>

<file path=ppt/tags/tag4.xml><?xml version="1.0" encoding="utf-8"?>
<p:tagLst xmlns:p="http://schemas.openxmlformats.org/presentationml/2006/main">
  <p:tag name="KSO_WM_UNIT_PLACING_PICTURE_USER_VIEWPORT" val="{&quot;height&quot;:3000,&quot;width&quot;:3000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4053</Words>
  <Application>WPS 演示</Application>
  <PresentationFormat>宽屏</PresentationFormat>
  <Paragraphs>371</Paragraphs>
  <Slides>27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6" baseType="lpstr">
      <vt:lpstr>Arial</vt:lpstr>
      <vt:lpstr>宋体</vt:lpstr>
      <vt:lpstr>Wingdings</vt:lpstr>
      <vt:lpstr>Arial</vt:lpstr>
      <vt:lpstr>Calibri</vt:lpstr>
      <vt:lpstr>微软雅黑</vt:lpstr>
      <vt:lpstr>方正粗倩简体</vt:lpstr>
      <vt:lpstr>微软雅黑 Light</vt:lpstr>
      <vt:lpstr>方正正黑简体</vt:lpstr>
      <vt:lpstr>黑体</vt:lpstr>
      <vt:lpstr>方正兰亭细黑_GBK</vt:lpstr>
      <vt:lpstr>FZZhengHeiS-DB-GB</vt:lpstr>
      <vt:lpstr>Segoe Print</vt:lpstr>
      <vt:lpstr>Source Sans Pro Light</vt:lpstr>
      <vt:lpstr>Wingdings</vt:lpstr>
      <vt:lpstr>等线 Light</vt:lpstr>
      <vt:lpstr>等线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Black Xie</cp:lastModifiedBy>
  <cp:revision>427</cp:revision>
  <dcterms:created xsi:type="dcterms:W3CDTF">2020-02-15T05:46:00Z</dcterms:created>
  <dcterms:modified xsi:type="dcterms:W3CDTF">2021-11-15T17:05:23Z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2052-11.1.0.11045</vt:lpwstr>
  </property>
  <property fmtid="{D5CDD505-2E9C-101B-9397-08002B2CF9AE}" pid="3" name="ICV">
    <vt:lpwstr>8211984E447F4D03B17700B8DA18B213</vt:lpwstr>
  </property>
</Properties>
</file>

<file path=docProps/thumbnail.jpeg>
</file>